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71"/>
  </p:normalViewPr>
  <p:slideViewPr>
    <p:cSldViewPr snapToGrid="0" snapToObjects="1">
      <p:cViewPr>
        <p:scale>
          <a:sx n="120" d="100"/>
          <a:sy n="120" d="100"/>
        </p:scale>
        <p:origin x="1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7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6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9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3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3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0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6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3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B9CE8-18E2-1D4B-A5D3-936AAF2C546E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B640C-14AD-8E4D-AE96-1DEB7E301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5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" y="32585"/>
            <a:ext cx="3675528" cy="2670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43" y="32585"/>
            <a:ext cx="3904747" cy="2670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" y="2682621"/>
            <a:ext cx="3675528" cy="1977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262" y="2682621"/>
            <a:ext cx="3675528" cy="19773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58380" y="3681305"/>
            <a:ext cx="1297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6,221 particles /</a:t>
            </a:r>
          </a:p>
          <a:p>
            <a:r>
              <a:rPr lang="en-US" sz="1200" dirty="0" smtClean="0"/>
              <a:t>independent map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20462" y="368925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12,532 particles /</a:t>
            </a:r>
          </a:p>
          <a:p>
            <a:r>
              <a:rPr lang="en-US" sz="1200" dirty="0" smtClean="0"/>
              <a:t>independent map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48837" y="376997"/>
            <a:ext cx="62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12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637286" y="376997"/>
            <a:ext cx="62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25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894" y="6835549"/>
            <a:ext cx="1979997" cy="20351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0" y="6835549"/>
            <a:ext cx="2182287" cy="20351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" y="4661040"/>
            <a:ext cx="2182287" cy="20351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0221" y="4665486"/>
            <a:ext cx="1975670" cy="2030720"/>
          </a:xfrm>
          <a:prstGeom prst="rect">
            <a:avLst/>
          </a:prstGeom>
        </p:spPr>
      </p:pic>
      <p:sp>
        <p:nvSpPr>
          <p:cNvPr id="19" name="AutoShape 4" descr="data:image/png;base64,iVBORw0KGgoAAAANSUhEUgAABPYAAASWCAYAAACpcCIDAAAABHNCSVQICAgIfAhkiAAAAAlwSFlzAAALEgAACxIB0t1+/AAAIABJREFUeJzs3XuQHFd99//P3G87s6td7cpaSbYsWyCbWPwCtvMQ25jniQMmeYoKTiB2kQQqpPIHJFWkQiUkhLIIVOFQXKq4pEISKC4xBENMxfkRgwEHAw6/WLax49iWLLBltJKtvUi7szv32++P2Z7tmZ1Lz2zPdPfq/apyabYv53zP6W+f7j6ei69Wq9UEAAAAAAAAwFP8TgcAAAAAAAAAoH9M7AEAAAAAAAAexMQeAAAAAAAA4EFM7AEAAAAAAAAexMQeAAAAAAAA4EFM7AEAAAAAAAAeFHQ6AGwfCwurTofQ044dcZ0/n3U6DDiMPICBXIBEHqCOPICBXIBEHmADuQDJ+TyYnk52XMc79nBBCQYDTocAFyAPYCAXIJEHqCMPYCAXIJEH2EAuQHJ3HjC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zGxBwAAAAAAAHgQE3sAAAAAAACABwWdDgDYjuYW1nTi1LJWsyUl4yEd3DehvdNjW952WPVJ6rl/v3Ha0S6n2Bn7qI/vKLgtHqvaxT09ney63o3t8kqcThtmPzl1DMz1lqtVqSYFA37HYmhX73bKz622xct94abY3RSLG+NptZX4msaYSlXySUH/aMeY7cpNeWMlFjfFa5UbYx51THad/3bG2q1cO66zDz11Vqfm1yRJ+3aN6dordjl+3J0QOHLkyBGng8D2kM0WnQ6hp0QiMvQ45xbW9PCxeRVKFdUkFUoVnVnMaCweUioRHnjbYdV37Pnzeu7FtCR13L/fOO1o1zB1ywM7Yx/18R0Ft8VjVae4d07EFfL7PNMur8TptH77qZ9rg1PHwFzvSraoky+uaimdVyhY//DFqGNo13av56c5D7baFi/3hZtidyqWTmOCm/qmna3E1zTGZIo6eXZ9jAmNboxxG7ueG9yUN1ZicVO8Vg075kFyYdT9aNf5b2es3cpNZ4tbvs7e/8icTp5dVblSVblS1VI6r8WVvKbGo0Pp41HMJfSqvxM+igvY7MSpZcvL+9l2WPUtpfM6t5Lvum2/cdrRLqfYGfuoj+8ouC0eqzrF9+RzS13Xu61dXonTacPsJ6eOgbl885i9lM633WbYMbRbvp3yc6tt8XJfuCl2N8XSrV63HNetxGfexjyumMcbt7TTa9yUN1ZicVO8Vrkx5lHHZNf53+++g5Zrx3XWPFYZzq3kXZ2rw8JHcQGbrWZLlpf3s+2w6iuWqj337zdOO9rlFDtjH/XxHQW3xWNVp/hW1opd17utXV6J02nD7CenjoG5/IJp3DaP4aOMod3y7ZSfW22Ll/vCTbG7KZZu9brluG4lPvM25nGlMMIxZrtyU95YicVN8VrlxphHHZNd53+/+9pdbj/X2XbPsYVS1dW5Oiy8Yw+wWTIesry8n22HVV845FcktHkoMG/bb5x2tMspdsY+6uM7Cm6Lx6pO8Y2Phbuud1u7vBKn04bZT04dA3P55jE7bHo9yhjaLd9O+bnVtni5L9wUu5ti6VavW47rVuIzb2MeVyIjHGO2KzfljZVY3BSvVW6MedQx2XX+97vvoOXacZ0Nt3mGjYT8rs7VYWFiD7CZ8WMUVpb3s+2w6ptKRTU5Hu26bb9x2tEup9gZ+6iP7yi4LR6rOsX3skunuq53W7u8EqfThtlPTh0Dc/nmMXsqFW27zbBjaLd8O+XnVtvi5b5wU+xuiqVbvW45rluJz7yNeVwxjzduaafXuClvrMTipnitcmPMo47JrvO/330HLdeO66x5rDJMjkddnavDwo9nwDb8eEZdKhHWWDykTK6kUrmqVCKsqy6bavvrPP1sO6z6rj40o0t3p7ru32+cdrRrmLrlgZ2xj/r4joLb4rGqU9yHDuxUNlv0TLu8EqfT+u2nfq4NTh0Dc71+n087UhFNpaKKR0OOxNCu7V7PT3MebLUtXu4LN8XuVCydxgQ39U07W4lv0xiTjGhqPKp4ZHRjjNvY9dzgpryxEoub4rVq2DEPkguj7ke7zn87Y+1Wrh3X2anxqPKFirL5skIBvw7MpnT94dmh9bGbfzzDV6vVaiOMBdvYwsKq0yH0ND2d9EScGC7yAAZyARJ5gDryAAZyARJ5gA3kAiTn82B6OtlxHR/FBQAAAAAAADyIiT0AAAAAAADAg5jYAwAAAAAAADyIiT0AAAAAAADAg5jYAwAAAAAAADyIiT0AAAAAAADAg5jYAwAAAAAAADyIiT0AAAAAAADAg5jYAwAAAAAAADyIiT0AAAAAAADAg5jYAwAAAAAAADyIiT0AAAAAAADAg5jYAwAAAAAAADyIiT0AAAAAAADAg5jYAwAAAAAAADyIiT0AAAAAAADAg5jYAwAAAAAAADwo6HQAgJfNLazpxKllrWZLSsZDOrhvQnunx2wrY25hTQ89dVan5tckSRNjYdUkrawVJUnjY2GlEmFlc2Wt5UtKxELauzOhVCKs519cbexnbBf0+3vGaUebLiRzC2t66OmzOnW23tf7ZsZ07ZW7mvps2H3aWn4qEVY6U2yqT9JIj6sb86hdTNPTScdjsHPM8JJO7dgu7UN3HGfYlQPkErYDK/dy5DWk0T9XdCrfynZ2xPrI8XkdPTavdKaoVCKsaw7N6JUvnWlbz+mFTNMz8YV03gSOHDlyxOkgsD1ks0WnQ+gpkYjYFufcwpoePjavQqmimqRCqaIzixmNrV+Mt1pGOlvU/Y/M6eTZVZUrVWVyJZ18cVVnz2UlSfliRXMLGc2fzyqdLapcqWo1W9RarqSfnFjU/PmcapIyuZLmFjJaXisoFqnP5XeK0442eYFdeTC3sKb7H53TyRfrx6hcqWopndficl5T41GlEuGh92lr+QvLOT3+s0XVJIVDARVKFR17/ryeezEtSSM5rm7Mo04x7ZyIK+T3ORqDXWOGl87RTu3I5Es69vz5kbfPzmsDenNrHpMHo2NXDgwrl8gFSKPLg033cis5Pf7TRdVqG/dybhgjL2RuGRNG/VzRqXwr29kR6yPH5/Wdh08pX6yXkS9W9OyZtGKRoGZ3JprqWVjO6fRSRvliRavZomqSllbytp43TudBIhHpuI6P4gIDOnFqua/l/ZZx4tSyltL5xrJcoaxSuapSuapcsaxcoSxJWs2VlMuXG9udXswoVygrV6wva/ybL+vcSr6pjmG06UJy4tRyU58altL5Rp8Nu09byzFyxhzXUjrfNs5hHVc35lGnup98bsnxGOwaM7ykU7xHj833tT28abvkMQZnVw6QS9gOWvPVuGczPwe02w4XnlE/V3RabmU7O2LtdF9oXm6U13q+GOfRhXLe8FFcYECr2VJfywcpo1iqNpZVqjXVauuvK7WN5ZWaKtWNvwvFSlNZxraVak0FU3nt6rajTReS1WypqU8NxVK10WfD7tPWcoycMcdVbBOjnTFYLdfJPOpUt/GxdidjsHPM8IpO8aYzRV00Gbe8Pbxpu+QxBmdXDpBL2A5a89W4h2u9fyOvMernik7LrWxnR6zpTPv7dPPyds/N0sZ5dKGcN7xjDxhQMh7qa3m/ZSTjIYVDG6dowO+Tzyf5fFIg4FNg/eOD5teSFAkHFPD7FAhsrDf2j5jKa1e3HW26kCTjoaY+NYRD/kafDbtPW8sxcsYcVzjkbxvnsI6rG/OoU93jY6P7SMuwxwwv6RRvp49KeK196G675DEGZ1cOkEvYDlrz1bhnC7fcu5HXGPVzRaflVrazI9ZO94Xm5UZ5reeLcR5dKOcNE3vAgIwfJLC6vN8yDu6b0FQq2lgWiwQVCvoVCvoVCwcb35eXjIUUi268+XbPzoRikaBi4fqyxr/RoCbHo011DKNNF5KD+yaa+tQwlYo2+mzYfdpajpEz5rimUtG2cQ7ruLoxjzrV/bJLpxyPwa4xw0s6xXvNoZm2y73WPnS3XfIYg7MrB8glbAet+Wrcs5mfA9pthwvPqJ8rOi23sp0dsXa6LzQvN8prPV+M8+hCOW/48QzYxg1fKNqLnV94mUqENRYPKZMrqVSuKpUI66rLpvr65Z1uZaQSYU2NR5UvVJTNlxUNB7X/oqR2Tcblk0/RcFAX7xrTpbtTSkbD8vt9mhqP6cDulK66bEqRUKCx38W7xnTxrqTikVDXOO1okxfYlQeNY1SsH6NQwK8Du1O6/uWzjT4bdp+2lj89EdOV+ycVDQUa9V19aEaX7k6N7Li6MY86xXTowM6RjV3DHjO8pOPxuHiHI+1z+suQLzRuzWPyYHTsyoFh5RK5AGl0edDxXi4ccNUYeSFzy5gw6ueKTuVb2c6OWGfX37ByLl1QsVTV+FhENxyebfpVXKOecqUqn3yNZ+J902O2nzdO50G3H8/w1Wq1Wse1QB8WFladDqGn6emkJ+LEcJEHMJALkMgD1JEHMJALkMgDbCAXIDmfB9PTyY7r+CguAAAAAAAA4EFM7AEAAAAAAAAexMQeAAAAAAAA4EFM7AEAAAAAAAAexMQeAAAAAAAA4EFM7AEAAAAAAAAexMQeAAAAAAAA4EFM7AEAAAAAAAAexMQeAAAAAAAA4EFM7AEAAAAAAAAexMQeAAAAAAAA4EFM7AEAAAAAAAAexMQeAAAAAAAA4EFM7AEAAAAAAAAexMQeAAAAAAAA4EFM7AEAAAAAAAAexMQeAAAAAAAA4EFM7AEAAAAAAAAexMQeAAAAAAAA4EFM7AEAAAAAAAAexMQeAAAAAAAA4EFM7AEAAAAAAAAexMQeAAAAAAAA4EFM7AEAAAAAAAAexMQeAAAAAAAA4EFBpwMYpre//e360Y9+1Pj7Qx/6kG655Zae+/3gBz/Q3Xffrccff1yLi4saGxvTJZdcoptvvllvfvObFY/HLcfwk5/8RHfddZeOHj2qhYUFRSIR7d27VzfddJNuvfVWTU5OWi7rmWee0Ve/+lU9+OCDOnv2rPx+v2ZnZ3XjjTfqtttu0549eyyXdfr0aX3lK1/RAw88oDNnzqharWrXrl267rrrdOutt+rgwYOWywIAAAAAAMDobduJvW984xtNk3pWFItFvec979E3v/nNpuXnzp3TuXPn9JOf/ER33nmnPvnJT+rQoUNdy6rVarrjjjv0hS98QbVarbE8n89rZWVFTz75pO6880595CMf0ate9aqesX32s5/Vxz/+cZVKpablzzzzjJ555hl9+ctf1gc+8AH9+q//es+y7rnnHt1+++3KZrNNy5977jk999xz+upXv6p3v/vdetvb3tazLAAAAAAAADhjW07sLS0t6Y477pAkxePxTRNYnfz5n/+5/v3f/12SNDExod/+7d/WS17yEp0/f1733HOP/vu//1s///nP9Qd/8Af62te+pt27d3cs66Mf/ag+//nPN2L4zd/8TR0+fFjZbFb33XefHnzwQS0uLuod73iHvvzlL+uKK67oWNZXvvIVffjDH5YkhUIhveENb9C1116rUqmkH/3oR/r2t7+tTCajP/uzP1MymdSrX/3qjmV9//vf13ve8x5VKhX5fD697nWv0/XXX69QKKSHHnpI99xzj0qlkj70oQ8pkUjoTW96k6W+AwAAAAAAwGj5aua3k20T73rXu3Tvvffqyiuv1OWXX6577rlHUveP4n73u9/VO9/5TknS7Oys7rzzTs3OzjbWV6tVvfe979Xdd98tSXrd616nT3ziE23Leuqpp3TLLbeoVqspmUzqn/7pnza9w++Tn/ykPvWpT0mSrrrqKn3ta1+Tz+fbVNb8/Lxe+9rXKpfLKRgM6h/+4R/0y7/8y03b3H333fqLv/gLSdLu3bv17W9/W5FIZFNZuVxOr33tazU/Py9JuuOOO/TGN76xaZsHH3xQf/iHf6hyuax4PK7vfOc72rlzZ9t2tlpYWLW0nZOmp5OeiBPDRR7AQC5AIg9QRx7AQC5AIg+wgVyA5HweTE8nO67bdj+e8b3vfU/33nuv/H6//vqv/1qBQMDSfsYkmyQdOXKkaVJPkvx+v26//fbG8m9/+9t65pln2pb16U9/uvHx2z/5kz9p+7HdP/qjP9Lhw4clSU888YQeeOCBtmX94z/+o3K5nCTprW9966ZJPUm65ZZbdPPNN0uSXnjhBX39619vW9Zdd93VmNS7+eabN03qSdJ1112nt771rZKkbDarz372s23LAgAAAAAAgLO21cTe2tqa3v/+90uS3vKWt+iqq66ytN/Jkyf19NNPS5L279+vG2+8se120Wi06aOp9957b9sYfvCDH0iSxsbGOr5D0Ofz6Xd+53cafxsfATar1Wr61re+1dj+d3/3dzu2wbyuXVmt8f7e7/1e17KMdw8a9QMAAAAAAMBdttXE3oc//GGdPXtWF110kd71rndZ3s/8IxvXX399121vuOGGxusf/vCHm9YfPXpUxWJRknTNNdcoFosNXNaJEyd09uxZSdLBgwe7fqffK17xCo2NjUmSHn30Ua2trTWtX1tb02OPPSZJSiaT+sVf/MWOZe3evVuXX365JOnMmTP66U9/2nFbAAAAAAAAOGPbTOwdPXpUd911lyTpfe97X2OSywrzR2pf9rKXdd32iiuuaHy892c/+5lav6LwxIkTlsuanJzUnj17JNV/eXdpaWngsvx+v6688kpJ9e8DfPbZZ5vW//SnP23EesUVV8jv737of+EXfqHxutNHjgEAAAAAAOCcbTGxVygU9Fd/9Veq1Wr61V/9Vd1000197X/y5MnGa2OirZNgMKhdu3ZJqn8HnfGOOsNzzz1nuSxJTd/lZ97X7rL6aWNrWeZ9AQAAAAAA4A7bYmLvU5/6lE6ePKlEIqH3ve99fe+/urrxyyY7duzouf3ExETjdTqdtq0s8752l2WOc6tlAQAAAAAAwHlBpwPYqqefflqf+9znJNV/gdZ4N10/stls43UkEum5vXmbTCbjmrKi0ailssLh8JbK6mTHjriCQWu/Quykbj8TjQsHeQADuQCJPEAdeQADuQCJPMAGcgGSe/PA0xN7lUpF733ve1Uul3XVVVfpLW95i9MhXdDOn8/23shh09NJLSzwDsQLHXkAA7kAiTxAHXkAA7kAiTzABnIBkvN50G1S0dMfxf3c5z6nJ598UsFgUB/84Ad7/iBEJ/F4vPG6UCj03N68TSKRcE1Z+XzeUlnGr/YOWhYAAAAAAACc59mJveeff16f+tSnJElvfetbdejQoYHLSiY3Zj7Pnz/fc/vl5eXG61QqZVtZ5n3tLssc51bLAgAAAAAAgPM8+1Hcf/u3f1M+n5fP51MwGNTf/u3ftt3u+PHjjdf/8R//oRdffFGSdP311+vw4cOSpP379+u//uu/JEmnT5/uWm+5XG78Em48Ht/0nX6XXnpp43WvsiTpzJkzbfe1u6z9+/cPXJZ5XwAAAAAAALiDZyf2arVa49/PfOYzlva57777dN9990mqT8oZE3sveclLGts8+eSTuuWWWzqW8fTTT6tSqUiSLrvsMvl8vqb1Bw8ebCqrm3PnzjUm2SYnJzU1NTVwWdVqVU899ZQkye/368CBA03rL7/8cvn9flWrVT399NOqVqtdP7r8P//zP43X5v4BAAAAAACAO3j2o7h2uv766xuvf/SjH3Xd9oc//GHj9Q033LBp/bXXXtv41dmjR482fVddv2UdPHhQF110kSTpxIkTjXcbtvPoo49qbW1NkvSKV7xCY2NjTevHxsb08pe/XJK0urqqxx57rGNZL7zwgn76059KkmZnZ3X55Zd33BYAAAAAAADO8OzE3h//8R/r+PHjPf974xvf2NjnQx/6UGP52972tsby/fv368orr5QknTx5Ug888EDbOguFgr72ta81/n7961+/aZtEIqEbb7xRkrS2tqa77767bVm1Wk133nln4+9f+7Vf27SNz+fTzTff3Nj+S1/6UqfuaFrXrqzW5V/84he7lmW8I9KoHwAAAAAAAO7i2Yk9u73zne9svH7/+9/f9B1zUv2jrublr3vd6zp+RPUd73hH4yO6H/vYx3Ts2LFN23z605/W448/Lkm66qqr9JrXvKZtWb//+7+vWCwmSfr85z+vH//4x5u2ufvuu/Wtb31LkrR792791m/9Vtuy3vSmN2lmZkaSdO+99+ob3/jGpm3+8z//U1/4whck1T+u/Pa3v71tWQAAAAAAAHBW4MiRI0ecDmKYvvvd7zYm1m666SZdccUVbbc7cOCAnn32WZ04cUKrq6v613/9V62trencuXM6evSoPvjBD+r73/++JGl6elqf+MQnOv5a7PT0tPL5vB599FEVi0Xdc889Wlpa0srKih577DF9/OMf19e//nVJ9cmzT3/605qenm5b1tjYmMbHx/X9739f1WpV3/zmN3X69Gmtrq7qySef1Gc+8xn9/d//vSQpGAzqox/9qC677LK2ZYVCIR04cED33nuvarWavve97+nEiRPKZrN65pln9KUvfUkf+chHVC6XJUm33367rrnmGmsdLSmbLVre1imJRMQTcWK4yAMYyAVI5AHqyAMYyAVI5AE2kAuQnM+DRCLScZ1nfzxjGP7mb/5GPp9P3/zmN7W8vKy/+7u/27TNxRdfrE9+8pPavXt317L+9E//VMViUV/84heVzWbbfvR1ampKH/3oRztONhpuu+02ZbNZffzjH1epVNLXv/71xsSgIZFI6AMf+IBe/epXdy3rNa95je644w7dfvvtymaz+ta3vtV4t58hFArp3e9+t970pjd1LQsAAAAAAADOYWLPJBwO62Mf+5h+4zd+Q//yL/+ixx9/XEtLS0okEtq/f79uvvlmvfnNb1Y8Hu9Zls/n01/+5V/q9a9/ve666y4dPXpU8/PzikQi2rdvn37lV35Ft912myYnJy3F9va3v1033HCD/vmf/1kPPvig5ufn5fP5tGfPHt1444267bbbtGfPHktlveENb9ArX/lKffnLX9YDDzygM2fOqFaraWZmRtddd51uu+22pl/kBQAAAAAAgPv4asavJABbtLCw6nQIPU1PJz0RJ4aLPICBXIBEHqCOPICBXIBEHmADuQDJ+TyYnm7/VXASP54BAAAAAAAAeBITewAAAAAAAIAHMbEHAAAAAAAAeBATewAAAAAAAIAHMbEHAAAAAAAAeBATewAAAAAAAIAHMbEHAAAAAAAAeBATewAAAAAAAIAHBZ0OANhO5hbWdOLUsk4vZDS/nFOxXFEsHNS+mTFde+Uu7Z0ea2wzt5hRJlfSWDSkPdMJpRJhpTNFnV7IaC1fapQ5Fg0pHg1KPino9+v8al5L6YLW8iUVihVJNfl9fgUDPiXjYcWiQfkkqSZlC+WNGHaN6ZJdyaY6ErGQ9u5MqFSp6tkzaaUzRVUqVdUkBQN+pRJhXXNoRpJ09Ni80pmiggG/plIRBfz+pjIO7pvQ3umxgftsNVtSuVLVi0sZvXAup3KlqumJmG78f2b1ypfOdN3/oafO6tT8mnKFssLhgKYnYk0xmetIxkP6pcN7dO58pmnZwX0TkrRpWbv9u207iEeOzzf61+hzo82d8mWr/W0uz5xf5Uq18bpXHwza3lHyStyd4mxdbowTg7THSl8Ms7/sLHsYcTaNRdWqVKuPg6OO1Uv9NMpzqlu9XjnP+2H1fH3o6bM6dXZNkpruNYZZr5Pl2W2r8Vm5fg9rvLa7LV407Hz9pcN7FA/6bIx4NOzqFy/m1KAx97PfKM5Pu+qQOj+vWL2udno2sFJGr2tUt/vcbs8kxrOfJO3bNaZrr9i1qa1buWf2Il+tVqs5HQS2h4WFVadD6Gl6Ojm0OOcW1vTw+s3dcy+ktZqrT84l4yFFQgHNTiX0sksndWp+TelsUWcWM419jYEnFQ8rnS2qUKxoNVcfhLR+hkbCAYWCfr2wlFWlUlWlWlOxXFWlUlM45FetJgUDPgX8PsWjQWXyZfkkBdYfTCVJNWl6IqZ0ttio2ygzGQupVK7q3GpBkrQjGVYyHtZqtiSppmQ83IirXKlqLBrS2Hq5szsTSsXDuvrQTF8DptFnkpTOFHX81HmdXy0qEvIrEKi/oTgZC+n//vL+tpN7cwtruv+ROZ1ZyjRiM/r80t0ppeJh7ZsZawz8hlJVyuXr/W1IZ4tSrX4szNrtn84UJZ+a9pfUd/ul+kPBdx4+tWn5r169T7sm4/WcasmX2an6RPCg/W0urz45XM8vIw+ljWMqte8DabD2jpI5v8zMcQ9zTLCqU5yt/W4cN+P4G6wcByt9YWWbQdlZ9jDizJZruu/Hz0lS0/lh7utRxOr2fhpmjgxaryTbYnLDeCBZP1/vf3Su6dog1XP2/7xy78AP8XYeX6fyxapu8f3ilbt75oKV63e7su0Yr+3Yx+tGka+JRERX7Bv3VB/a1S9ezKlBY+7nfnEU56dddXR7XpE6XzvN69KZos4srd8TmZ4NrJTR6xrVGrP5PleVNCjZAAAgAElEQVRS23r3zYzpyefONdYZxhNhJaKhxj3bVu6Zu3H6PmF6OtlxHR/FBWxy4tSyJGkpnVeuUG4sz+XLjeVH1wevcyv5pn1fWB/0jEHK2D+XLytXKCtXrP89t/6QXypXVShVVK3WZ/0KpUrj31Kluj75VlOpXN0oZ72s1oHQKDNXLDdN+BmTZKvZ4vrknhpxlCu1pm2N9hh9YJV5+6V0vlGPEbfRF0fbXDSM/ZfS+abYpHp7jZja7buwnN10DM6t5BtlmbXbfymd37R/a3us6tS2o8fmG+W11mXEOWh/m8sz59cLpouveZtu/e9mneJzW9yd4mntd+OYtOaplfZY6Yth9pedZQ8jziefW2q8Nue+ua9HEavb+8mpc6pbvV45z/th9Xxtdx1aSucHbrvdfen2Y7PV+Kxcvwcpe5B93d7Xw3Ch5atVdrXDi/0xaMz97DeK89OuOro9r1i9rprvg8xlWSmj1zWqdX/zfW6neo8em2/7vHZ6MdN2n0Humb2KiT3AJsakVLFUfzedwXhdLFUb74YqlKpN++aL9b8L6/8a+1Sqtfp/lfUy1ie8arX6fw3rr2vV+n+VSk21Wq2xTaOcaq1Rh8Eos1LZqMf4u7G8WmtaVqs1b2u0x+gDq8zbm/vN3LZKtdbot3b7F0sb8Zv3MWJqt2+hWNl0DAqlaqMss3b7F0vVTfu3tseqTm0z3jpuxNZa/yD1tSvPnF95U26Yt+nW/27WKT63xd0pntZ+N45Ja55aaY+Vvhhmf9lZ9jDiXFnb6Gtz7pv7ehSxur2fnDqnutXrlfO8H1bP13bXoWKpOnDb7e5Ltx+brcZn5fo9SNmD7Ov2vh6GCy1frbKrHV7sj0Fj7me/UZyfdtXR7XnF6nXVfB9UaLkn6lVGr2tU6/7m+9xO9aYzxbbPa4Vipe0+g9wzexUTe4BNjI+7hkN+Bfwb38dhvA6H/I23AkdCzadeNFz/O7L+r7FPwF//aG0gsF5GsL7e56v/17D+2uev/xcI+OTz+RrbNMrx+xp1GIwyA4GNeoy/G8v9vqZlPl/ztkZ7Gh/5tci8vbnfzG0L+H2bPh5r3j8c2ojfvI8RU7t9I+HApmMQCfkbZZm12z8c8m/av7U9VnVqWyoRbpTXWld4i/1tLs+cX1FTbpi36db/btYpPrfF3Sme1n43jklrnlppj5W+GGZ/2Vn2MOIcH9voa3Pum/t6FLG6vZ+cOqe61euV87wfVs/XdtehcMg/cNvt7ku3H5utxmfl+j1I2YPs6/a+HoYLLV+tsqsdXuyPQWPuZ79RnJ921dHtecXqddV8HxRpuSfqVUava1Tr/ub73E71phLhts9rkXCg7T6D3DN7FRN7gE2MLyidSkUVi2z8Lk0sGmwsN36IYnI82rTv7p317xIwvlPA2D8WDSoWCSoWrv+9d6b+nQChoF+RUED+9YmwSCjQ+DcU8CsZCykY8Cm0PmkXiwYbZRl1GIwyY+Fg03cwJGPGoLtxg2rEEQz4mrY12mP0gVXm7adS0UY9RtxGXxj91m7/qVS0KTap3l4jpnb7Tk/ENx2DyfFooyyzdvtPpaKb9m9tj1Wd2nbNoZlGea11GXEO2t/m8sz5ZeRh6zbd+t/NOsXntrg7xdPa78Yxac1TK+2x0hfD7C87yx5GnC+7dKrx2pz75r4eRaxu7yenzqlu9XrlPO+H1fO13XVoKhUduO1296Xbj81W47Ny/R6k7EH2dXtfD8OFlq9W2dUOL/bHoDH3s98ozk+76uj2vGL1umq+DzKXZaWMXteo1v3N97md6r3m0Ezb57U9OxNt9xnkntmrAkeOHDnidBDYHrLZ9h9JcJNEIjK0OFOJsMbiIZUrVQUDfvn9PkXCASVjYR3YndL1L5/VoYt31LcpVyVf/Z1wO1MxHZhN6cr9k0rFw/LJp3AooMlUVGOxkC7aEdfe6TFNjUc1PR5TKh5SKBhQMOhXOBhQIhZUPBJSKh7Srh1xXTSV0Hgiop2pmOLRUCOGg/smdO0Vuxp1+P0+TY3H9NJ9E7p0d6rxvXbJWP2LR+ORkMbHIrrplXt1xSWTOpcuqFqtaTwR0YHdKc1MxBtl7Jse01WXTfX9ZaRGn2VyJfl9Pl00GVc8ElCxXJNP0kWTcb32mn0dfxU3lQhrajyqfKH+9utw0K+JZER7p8caMRl9nsmVVCpXlUqE9b+vuVgX7Yg1Lbv60IwunU01Leu0/9WHZnTp7s3bDvJlrLM7E4pFgjqXLqhYqmp8LKIbDtd/CbiRUy35sndma/1tLs+cXxOJiHYkI5oaj9ZzqksfDNreUTLnV6e4hzkmWNUpztZ+n56I6cr9k4qGA30fByt9YWUbu9s4SNnDiHN2V0r+Wq0xFu1IRTSViioeDY00Vrf30zBzZNB67YzJDeOBZP18nRqPKl+sKJsvKxTwN+41Bj0edh9fp/LFqm7xWckFK9fvQdo+yL5u7+thGEW+vurwHk0lIzZHPlx29YsXc2rQmPu5XxzF+WlXHd2eV6xeV/0+X9tnAytl9LpGte5vvs/tVO+hi3c0nv0a5c6m9H9esbfpOW4r98zdOH2fkEh0Ho/4VVzYxg2/JNeL079kA3cgD2AgFyCRB6gjD2AgFyCRB9hALkByPg+6/SpusOMaACMxt7CmE6eWtZotKRkPNd4ifOLUsuYWM8rkShqLhrRnOqGD+yaa/k9Du30H/T8Rcwtreujpszp1tv4ruftmxnTtlbs6/gx7p3rtiKlXGa3rS5Wqnj2TVjpTVDDo12QyoslkdMt9Mmh8/ZZjPs7xaFDySUG/f6CyrcZmZ+7YbdDY3NKm1jhSiXDjy9Td1tdu4pbj18sgcXYb54fdXrvideJaMGytMf7S4T2KB329d7zA9XtsvZALg/Ji24YZs51jnbmscrUq1aRgYLB7I6uxt94H33zdgZGOCXMLa3roqbM6Nb8ew64xXXtF+3vx7cJKPo7i2eJC0S7PL7ko2fE+1U391s+9yUNPn9UzP19WJl9WIhrUSy6e2PbnEh/FhW3c8PGVXpx++2yruYU1PXxsXoVSRTVJhVJFx54/r+deTCudLerMYkb5YkXpbFG1Wv0nu8fWJwra7XtmMdNY328c9z86p5MvrqpcqapcqWopndficl5T49Gm8rrVm84WtxxTr3a1rn/uxbQePr6gUrmqcrWqpZW85pdzCvjrH2luV/9W8sCufjfKWVjJNY7zwnJO8+dzWskUFVr/std+yrYam525Y7dBYxt0P7vHhNY4FpZzevxni6pJCocCruprN3E6J63mwSBxth3nf35ez51JS9JQ22tXvP2OI3ZcC4atXfwvns8pEvS7JkY36jennD63B2VlTPBi24YZs51jnbmslWxRJ19c1VI63/gOZrv7ueN98Epe44nRHM+5hTXd/8icTp7dHEPrvfh2YSUf7chZO8pw2zPkINrl+ZnFjJ45tSx/wLfpPtVN1/J+7k3uf3ROx3++rOVMUeVKVdlCWcurBS2vFbZ8LjmdB90+isuPZwAOOnFqedOypXRe51bq/7UuN+/Tbt9uy3vF0VqfUWdred3qtSOmXmW0rn9hMSNJyhXKyuXLjeVnljID1b/V+Potx9zvuWJZuUJ503KrZVuNzc7csdugsbmlTa31Gedt6/nlhr52E7ccv14GibPdunMr+UZuWC1nEHbF2275sK8Fw+aFGN2o337bzv3sxbYNM2Y7xzrzevP101yW3fd27e6DF5azIzueJ04tt+2rcyub78W3Cyv5OIpniwtFuzzPFcrKFctt71Pd1G/93JucW8krVyw3Lc8Vytv6XJL4KC7gqNVsadOyYqnadltjubFPu327Le8VR6FNvcVSdVN5g9TbT0y9ym9dny/W465Um78utFDcaM8gfTJofP2WY+73SmWjDeblVsu2GpuduWO3QWNzS5ta6zPO29bzyw197SZuOX692DX+tRtve5UzCDvH61FfC4bNKznnNv3223buZy+2bZgx2znWmdebyygOcG9kRaf74EKxMrLjuZottX0GKLS5F98urOSjHTnrxXN1GNrlufH81M99qhP91s+9SaFUbXqmkurt3M7nksQ79gBHJeOhTcvCIb8i6/+1Ljfv027fbst7xdFan1Fna3nd6rUjpl5ltK6PhutxB/z1X3k1RML+Tfvawa5+N7Y393sgsNEG83KrZVuNzc7csdugsbmlTa31Gedt6/nlhr52E7ccv14GibPdukjI38gNq+UMwq542y0f9rVg2LwQoxv122/buZ+92LZhxmznWGdeb75+hge4N7Ki031wJBwY2fFMxkNt+yrS5l58u7CSj6N4trhQtMvzgN+nQMDX9j7VTf3Wz71JJORXIND83ZgBv29bn0sSE3uAo4wvFTabSkU1OV7/r3W5eZ92+3Zb3iuO1vqMOlvL61avHTH1KqN1/e6dCUlSLBJULLrxJuTZqcRA9W81vn7LMfd7LBxULBLctNxq2VZjszN37DZobG5pU2t9xnnben65oa/dxC3Hr5dB4my3bnI82sgNq+UMwq542y0f9rVg2LwQoxv122/buZ+92LZhxmznWGdeb75+msuy+96u3X3w9ER8ZMfz4L6Jtn01Ob75Xny7sJKPo3i2uFC0y/NYJKhYONj2PtVN/dbPvcnkeFSxcPMHU2OR4LY+lyR+PAM28sIXijr9hZetUomwxuIhZXIllcpVpRJhXX1oRpfuTqlcrkq++ju4dqZi2jszpqsum2r8mk+7fc3r+41jajyqfLGibL6sUMCvA7tTuv7ls5vK61avHTH1KqN1/Z6dCV26O6VSuapqtabxsYgu2ZXUrh3xjvVvJQ/s6nejHPNxvmhHXHunxzQ1HlU8Euq7bKux2Zk7dhs0tkH3s3tMaI1jeiKmK/dPKhoKuK6v3cTpnLSaB4PE2XGcn00Nvb12xdvvOOL08bSiXYyvOrxHU8nOX0yN/nPKC7nQjpUxwYttG2bMdo515rL8Pp92pCKaSkUVj/Z/b2Q19nb3wb923YGRjQmNGAqmGGZTuv7w5nvx7cJKPo7i2cIKtz1DDqJdnh/cW/+12Hb3qW4a4/q5N5kaj6pcqSqXL6tWkyYSYV156aQt55LTedDtxzN8tVqt1nEt0IeFhVWnQ+hpejrpiTgxXOQBDOQCJPIAdeQBDOQCJPIAG8gFSM7nwfR0suM6PooLAAAAAAAAeBATewAAAAAAAIAHMbEHAAAAAAAAeBATewAAAAAAAIAHMbEHAAAAAAAAeBATewAAAAAAAIAHMbEHAAAAAAAAeBATewAAAAAAAIAHMbEHAAAAAAAAeBATewAAAAAAAIAHMbEHAAAAAAAAeBATewAAAAAAAIAHMbEHAAAAAAAAeBATewAAAAAAAIAHMbEHAAAAAAAAeBATewAAAAAAAIAHMbEHAAAAAAAAeBATewAAAAAAAIAHMbEHAAAAAAAAeBATewAAAAAAAIAHMbEHAAAAAAAAeBATewAAAAAAAIAHMbEHAAAAAAAAeBATewAAAAAAAIAHMbEHAAAAAAAAeBATewAAAAAAAIAHMbEHAAAAAAAAeFDQ6QAAL5hbWNOJU8tazZaUjId0cN+E9k6PWd6nXKlqNVvU8lpRkrRvZkzXXrmrZxlm9x39uR547IzSmaKCAb/27IzrwJ5xBf1+JeMhlSpVPXsmrYXzOVVV064dcb1034QO7puQJD301Fmdml+r179rTJfsSiqdKWpuMaOF8zkVSxVJUjgc0PRETHt3JpRKhJXOFNu2e5A+sWJY5botlrmFtU3H5NorNudEvzF0296u9swtrOmhp8/q1Nn12Dvk8yPH53X02LzSmaJSibCuOTSjV750pu/6hun5F9L6r/8+ve3zzVxHp7Hg9EJGa/mSErGQ9u5MbKq/V3xW4u+njYNua2W8bS37lw7vUTzoG6xTLbLz/LOznLnFjDK5ksaiIe2Z3nzc253HuybjA8dgdw5Yycte45XRxlyxqljY33Gs6lSXG64Vw9BPeyW55trdLXav1tNap1M5Afdz0330KF2o7bbCK33T7zW/XK3qhcWMTs2vKVesKBYO6NAlO3TT1fuGfm12o8CRI0eOOB0Etodstuh0CD0lEpG+45xbWNPDx+ZVKFVUk1QoVXRmMaOxeEipRLjnPiuZoo6fWtaphYxqqqkmaSmd1+JyXlPj0Y5lmN139Oe69/97Xmu5smo1qVypamE5r6WVnFJjYZ1Zyujh4wvK5EvKFMoqlqo6t1pQtVrT6cWMnvjZks4sZVSuVFWuVHVmMaNn5paVLZR1en5NS+m8VrNFreVLyuTLyuZLyhXKeur586rVpHAo0NTudLbYd58Mq68HYSUPhhnL3MKa7n9kTifPrjaOyVI6r8WV5pzoN4Zu29t1zOYW1nT/o3M6+WJL7C35/MjxeX3n4VPKF+v15YsVPXsmrVgkqNmdiS31n13mFtb06IlFrWaKQ803q7EMO/fb5V1jLMiXtbCSU75Y0Wq23h9LK/lG/b3isxJ/P20cdFsr4227sl88n1Mk6B/acbfr+NpdzsJKTmcWM8oXK0pni6rV6v1llNfuPH765HmdXlhTKBjoOwa7c8BKXvYar8xtDPj9yuRLbceqTnVl8iUde/68o9eKYeinvcd+fl7PnUlLkuNjabfY+4nH6fuEbnU6lRMXokGeG5zkRE66wSja7bVcMHglJ/q95q9ki3ri2XN6/uxq/R6lJhVKVS2u5LS4kpff5xvKtdnpPEgkIh3X8VFcoIcTp5b7Wt66bimdV65QliTl8uWm5d3KMPvxky+qVK42/q5Ua5Kk1WxJ51byemEx0/jb7PRiRudW8jqzlGlaniuUlcuX9cJiphFbqVJVuVJrxHl6vcyldH5T2wbpEyuGVe4ghhnLiVPLm/pVks6tNOdEvzF0W25Xe06cWta5lc2xt+bz0WPzbffvtNwJF0q+mctqzTtjLGgdI4xjbNTfKz4r8ffTxkG3tTLeOnHc7Tz/7Cyn9Vw28sNY3+58zRU3rg/9xmB3DljJy17jldWxqlNdnfYf5bViGPpp77mVfNs4nRhLu9VrdzxOjSVO5QTcz033NaN0obbbCq/0Tb/X/HMrea1li6pUa6rWao3lpXL9XXzDvDa7FRN7QA+tk2W9lreuK5aqjYk4419jebcyzDLr79RrWH9dqdZUKFWVL1Y3lS9JhWJFhVJVhWK1aXmlWlOlWlO+uBFbrSrVahtxFoqVRpytbRukT6wYVrmDGGYsq9nSpn6V6v+nyVx+vzF0W25Xe1azJRXaxN6az+lM+/+b1Wm5Ey6UfDOX1Zp3xljQOkYYx9iov1d8VuLvp42DbmtlvHXiuNt5/tlZTuu5XGw57u3O10pl4/rQbwx254CVvOw1XlkdqzrV1Wn/UV4rhqGf9hZK1bZxOjGWdqvX7nicGkucygm4n5vua0bpQm23FV7pm36v+YXS+htSmh99VatJ+WJ1qNdmt2JiD+ghGQ/1tbx1XTjkV8Bf/+4m419jebcyzBKxoHzmr39afx3w+xQJ+RUN+zeVL0mRcECRkF+RcPOpHvD7FPD7FA1vxObzSz7fRpyRcKARZ2vbBukTK4ZV7iCGGUsyHtrUr5IUacmJfmPottyu9iTjIUXaxN6az53e5u6mt/1fKPlmLqs174yxoHWMMI6xUX+v+KzE308bB93WynjrxHG38/yzs5zWczncctzbna+BwMb1od8Y7M4BK3nZa7yyOlZ1qqvT/qO8VgxDP+2NhPxt43RiLO1Wr93xODWWOJUTcD833deM0oXabiu80jf9XvMjIb+CAV/jmdjg80nRcOevVnFbu+3ExB7Qg/Gl0FaXt66bSkUVi9R/pyYWDTYt71aG2atedpFCwY3T1XhgTcZDmhyPavf69wC1DlZ7diY0OR7V7FTzd5rFIkHFokHt3ploxBYKrA+Q63HuWS9zKhXd1LZB+sSKYZU7iGHGcnDfxKZ+laTJ8eac6DeGbsvtas/BfROaHN8ce2s+X3Oo/Y9kdFruhAsl38xlteadMRa0jhHGMTbq7xWflfj7aeOg21oZb5047naef3aW03ouG/lhrG93vsbCG9eHfmOwOwes5GWv8crqWNWprk77j/JaMQz9tHdyPNo2TifG0m712h2PU2OJUzkB93PTfc0oXajttsIrfdPvNX9yPKqxeFgBv09+07tfQkG/du9MDPXa7Fb8eAZs44UvFB3kCy9TibDG4iFlciWVylWlEmFdddlU11/VMe/j9/k0PRHTxFhYkk+hgF8Hdqd0/ctnLf8yz2V7xuX3+3T2fE6lclXhUECX7k7qqst2Kh4Jac/OhC7dnVK1Wv+YVDjk18UzSR26eIeuPjSjl168Q/lCRdl8WaGAXwf3TejaQ7uUiocVCPoV8PkUCwc1FgtpIhnR3ukxHdid0pX7JxUNBza1e5A+GVZfD8JKHgwzllQirKnxaNMxOTCb0vWHm3Oi3xi6bW9XexqxF02xt8nn2fVJ43PpgoqlqsbHIrrh8KyrfhU3lQhr93RSi+ezQ803q7EMO/fb5Z15LPDJJ7/fp6nxmPZNjzXV3ys+K/H308ZBt7Uy3rYr+1WH92gq2fkLibfKzvPPznLK5arkq79rc2cqpr0zzce93Xn8v39xj17x0pmBYrA7B6zkZa/xytzGclVKxkJtx6pOdR26eIfj14ph6Ke9Vx+a0aWzqaFfu7caez/xOH2f0K1Op3LiQuT0F+X3y4mcdINRtNtruWDwSk70e833+3y6aCqueCSoYqmiak0aiwb1Cwem9Pr/dcnQrs1O50G3H8/w1Wq1Wse1QB8WFladDqGn6emkJ+LEcJEHMJALkMgD1JEHMJALkMgDbCAXIDmfB9PTyY7r+CguAAAAAAAA4EFM7AEAAAAAAAAexMQeAAAAAAAA4EFM7AEAAAAAAAAexMQeAAAAAAAA4EFM7AEAAAAAAAAexMQeAAAAAAAA4EFM7AEAAAAAAAAexMQeAAAAAAAA4EFM7AEAAAAAAAAexMQeAAAAAAAA4EFM7AEAAAAAAAAexMQeAAAAAAAA4EFM7AEAAAAAAAAexMQeAAAAAAAA4EFM7AEAAAAAAAAexMQeAAAAAAAA4EFM7AEAAAAAAAAexMQeAAAAAAAA4EFM7AEAAAAAAAAexMQeAAAAAAAA4EFM7AEAAAAAAAAexMQeAAAAAAAA4EFM7AEAAAAAAAAeFHQ6AOBCM7ewphOnlnV6IaP55ZyK5Ypi4aD2zYzpkouSSmeKmlvMKJMraSwa0p7phFKJsNKZoo7/fFlnl7Py+Xwai4UUCfq1uJLX8lpRkuT3ST6/FAoENL0jphtfPqtXvnSmYwyr2ZLKlarS2aJW1orKFcsKBwOamYg11buaLSkZDymVCOv5s6s6dXZNkrRvZkzXXrlLe6fHerbX3KZ4NCj5pKDfr2Q8pIP7JprKMMfXur5deeVqVedWCyqXqwoG/JpKRbQjGW1bdrcYjf7oFlun/Yz+MfeXlbqHpZ/YOvV3t+PQTwynFzJay5eUiIW0d2fC0X4ZJqv9tdV+bVfeQ0+fbXte2l3XVnSL01jvlliHrVdbrYyBdvdTP+WO+lg9cnxeDzx2RgvLOQUDfl2+J6VfuXqfpWtPP+djJBpSJlNQMNB7/B82p8+HYdbv1bK9wuk+cLr+YfFqu7ZyvXFLjKOOo/U57OC+CU1PJ/suZ9jtsVKPW/q2lZ33HIM8a25HgSNHjhxxOghsD9ls0ekQekokIo7GObewpoePzWthOadnX0hrKZ1XtlBWTTXNn8/pmVPLyhXLWljOKV+sKJ2tT8Q8/fx5zS/n9PP5NRVLVWXzJZ1fLejMUkaruZLK1ZpyhbLyxYqKpYpqkrKFsp4/u6pkLKTZnYlNMRRKFa1kijp+allzCxkVSxWlsyWt5krK5EvKFsp6+vnzqkkKhwJaWM7poafPan45p5qkcqWqpXRei8t5TY1HlUqEO7d3JaczixnlixUtLOc0fz6nlUxRoVD9TcNnFjMaW598MsdXk1QoVRrr09nipvJOL2Z0an5NmXxZ5UpVy2tFzS/nFAz4FAoGmso2mPOgtT9Onl3VUjrfNrZ2bTPiXFjO6fGfLTb6yxx3u74Zpn5iM/q0tb8z+ZKOPX++7XGw0h5zrp9eqh+r1WxRNUlLK3lH+qUdu8aEbnlrbqfV7fqp9/5H53TyxVWVK9Wm87JcqW7pGNqpW5xT49GOeTiqWEd5beiVA1bGQLv7qZ+8tDuHe3nk+Lz+3/88qaV0XtVaTeVKVfPLOS0s57R7KtH12tPP+biSLer5F1c1v5xVKNh9/B+2UffxKOv3StlO3y8OajvnjhOMPPBqu7ZyvRlVu9wQgzkO8zNGOltUrSYtpfPaORFXyO+zXM6w22OlHrf07SCxW912kGfNrXD62pBIRDqu46O4wAidOLUsqX6ByBXKjeW5fFm5Ylm5QlmnFzNN+5xZqv89N7/WWFYqV1UoVVSp1FSp1FSt1lSrSTVJ1Vp90DPKPXpsvm0MjTiK9TjSpkEqVyg36j23km+KOZcvy2wpnW8qs11dRhmSGu1sXW5s262sduWtZosqV2rrr0uN5eZ+7FRm67ql9Ea57WLrtJ95X/N+veoeln5i6xRfa950KrtXDOY+NcfgRL8MU69zoN/t+qm39bhK9X7f6jG0U7c4u+XhdssTqXcOWBkDrZZpV0yDbmuHo8fmG9cps9OLmb5j6XY+mvPTPG65YQzvtdxL9Xu1bK9wug+crn9YvNqurVxvRsUNMZjra71XMa4HTz631Fc5VpcPyko9bulbq/UPcs/R9lmzUG7cN/R6nttOmNgDRsiYeCqWqqpUa43llWp9gq5SralQrDTtUyhW6/uUN7av1aRadf11ayW1+nqj3HSm+f8qmCe/iqWqKuuTYsa/xn5GvYVStSlmc9zGcnOZ7eoyyjDqMcowLze27VZWp/Jq6/sTzysAACAASURBVA02x2bux05ltq4rmsptF1un/cz7mvfrVfew9BNbp/ha86ZT2b1iKLbUacTgRL8MU69zoN/t+qm39bhK9X7f6jG0U7c4u+XhdssTqXcOWBkDrZZpV0yDbmuHdKbYdH0yFIqVvmPpdj6a87PYY/wfNqfPh2HW79WyvcLpPnC6/mHxaru2cr0ZFTfEYK6v9V7FuB6srFl7l9ao2mOlHrf0rdX6B7nnaPtsuP5c3brc6XYPGxN7wAgl4yFJUjjkV8D0du6A36dAwKeA36dIONC0TyRcP03DwY3tfevfpSdJm94U7quvN8ptfcuxEUMjjkB9Y+NfYz+j3sj6W5iNmAMtb0MPh/xNZbaryyjDqMcow7zc2LZbWZ3K86032BybuR87ldm6Lmwqt11snfYz72ver1fdw9JPbJ3i6/RWdavtMee6mRGDE/0yTL3OgX6366fe1uMq1ft9q8fQTt3i7JaH2y1PpN45YGUMtFqmXTENuq0dUolw0/XJEAkH+o6l2/lozs9wj/F/2Jw+H4ZZv1fL9gqn+8Dp+ofFq+3ayvVmVNwQg7m+1nsV43owPmbtI5yjao+VetzSt1brH+Seo+2z4fpzdetyp9s9bEzsASN0cN+EJGkqFVUssvHbNbFoULFwULFIUHtM34cnSbNT9b/3zmx84Wco6FckFKhPkgV88vt99ck+1X9AIxIKNMq95lDzj2cYMTTiCNfjSMU3LlixSLBR7+R4tCnmWLT5N3emUtGmMtvVZZQhqdHO1uXGtt3KaldeMh5WcH3wNg/Y5n7sVGbruqnURrntYuu0n3lf83696h6WfmLrFF9r3nQqu1cM5j41x+BEvwxTr3Og3+36qbf1uEr1ft/qMbRTtzi75eF2yxOpdw5YGQOtlmlXTINua4drDs00rlNme9Z/iKefWLqdj+b8NI9bbhjDey33Uv1eLdsrnO4Dp+sfFq+2ayvXm1FxQwzm+lrvVYzrwcsuneqrHKvLB2WlHrf0rdX6B7nnaPusGQk27ht6Pc9tJ/x4BmzjhS8ZdvoLL1OJsMbiIZUr9V9v9a+/Qy8ZC+vg3glde8UuJeNhyVd/V9vOVEwHZlO6cv+kJpNR1apSqVJVLBrSzI649kwlFPD7VanUFAkFFIsEFI0EFA0HddFUXK+9et+mX8U1YsjkSvL7fJqeiGl8LKyA369wyK+JsYj2TY816o2GAiqVq5qeiOmqy6YUCQeUzZcVCvh1YHdK1798tuOvDDXaW6422nTRjrj2To9pajyqeKT+JaZXXTbVKMMcX6lcbVrfrrw9UwnN7IgpGPQrHAxoPBHR/ouSmtkR31S2wZwHrf2xIxnpGFunfjT6x9xf3fYdtn5i69Tfhy7e0fE49BNDuVKVT/XJ56nxmPZNjznWL+3YNSZ0y9tBtuun3qnxqPLFyqbzcqvH0E7d4uyWh6OKdZTXhl5ttTIG2t1P/ZQ76mM1uzOhZDykc+mC8sWKIqGArrh4Qjf/r0t6Xnv6OR/9Pp92T48pFQspHu0+/g+b0+fDMOv3StlO3y8OajvnjhOMPPBqu7ZyvXFLjKOOw/yMsTMV096Z+n3roQM7LY0Jo2qPlXrc0ret7LznGORZcyucvjZ0+/EMX834cipgixYWVp0Ooafp6aQn4sRwkQcwkAuQyAPUkQcwkAuQyANsIBcgOZ8H09PJjuv4KC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zsAQAAAAAAAB7ExB4AAAAAAADgQUGnA9iKWq2mRx99VE888YSeeOIJPfvsszp37pzOnz8vn8+n8fFxveQlL9FrXvMaveENb1AqlepY1nve8x594xvfsFz38ePHLW33k5/8RHfddZeOHj2qhYUFRSIR7d27VzfddJNuvfVWTU5OWq7zmWee0Ve/+lU9+OCDOnv2rPx+v2ZnZ3XjjTfqtttu0549eyyXdfr0aX3lK1/RAw88oDNnzqharWrXrl267rrrdOutt+rgwYOWywIAAAAAAMDo+Wq1Ws3pIAZVKBR0+PBhS9tOTk7qAx/4gG666aa26+2e2KvVarrjjjv+f/buPD6q+t7/+PvMZLJNdhJCAigiW7BgQXEBBB5qlVuvWnG50Na6tPXeotiHt9rK7a+FQi3cXq1trV0ucquooOBFpLcICi1b1BIEl7IIyL5lg+z7zPn9kc4wSWaSyWSSmZO8no+HDydzvufz/Z7vfM6ZMx/OzNFLL72kQFOcmZmpp59+Wtdee22H/S1dulTPPvusGhsb/S53Op1auHChbrnllg5jrV27VvPmzVNNTY3f5Q6HQ48//rjuv//+DmP5Ki6u7FT7SMjKSrbEONG9yAN4kAuQyAM0Iw/gQS5AIg9wAbkAKfJ5kJWVHHCZpa/Y88jOztbll1+ukSNHKjc3V06nU7W1tTpy5IjWr1+vo0eP6ty5c3r00Ue1ZMkSTZo0qd14CxYsUL9+/bo0pmeeeUYvvviiJCkxMVF33nmnxo4dq5qaGr3zzjvKz89XSUmJZs+ereXLlysvLy9grBUrVujnP/+5pOai22233aarrrpKjY2N2r59uzZs2KDq6mp9//vfV3JysqZMmRIw1ubNm/Xkk0/K5XLJMAzdfPPNmjx5shwOh3bs2KG1a9eqsbFRixYtktPp1N13392leQAAAAAAAED3sPQVe263W4cPH9awYcMCtnG5XFq4cKFWrFghSRo6dKjefvvtNu18r9jbtGmTBg0aFPK49u7dqxkzZsg0TSUnJ+uVV17RqFGjWrR57rnn9Jvf/EaSNGbMGK1atUqGYbSJVVRUpJtuukm1tbWKiYnRkiVLNHHixBZtVq9erblz50qScnJytGHDBsXFxbWJVVtbq5tuuklFRUWSpMWLF+uOO+5o0SY/P18PPfSQmpqalJiYqHfffVeZmZlBbbcV/hUj0lV2RAfyAB7kAiTyAM3IA3iQC5DIA1xALkCKfB60d8WepW+eYbPZ2i3qSZLdbtcPf/hDpaWlSZIOHz6sEydOdOu4nn/+ee/Xbx977LE2RT1JeuSRR7xfI/7000+1ZcsWv7FeeOEF1dbWSpLuu+++NkU9SZoxY4amT58uSTpz5ozeeOMNv7FWrlzpLepNnz69TVFPkiZNmqT77rtPklRTU6OlS5e2u60AAAAAAACIDEsX9oLlcDg0ZMgQ79/FxcXd1ldVVZW2bt0qSUpKStKMGTP8tjMMQ1//+te9f69bt65NG9M0tX79em/7e++9N2C/vsv8xZLU4krFb3zjG+3G8lw96OkfAAAAAAAA0aVPFPbcbrdOnTrl/TsrK6vb+iooKFBDQ4MkacKECUpISAjY9rrrrvM+3rZtW5vlBw8eVGFhoSRp+PDhysnJCRhr/PjxSkpKkiTt2rVLVVVVLZZXVVXpo48+kiQlJydr3LhxAWPl5OR4r4Q8ffq0Dh06FLAtAAAAAAAAIqPXF/ZM09Qvf/lL71V6eXl5Gjx4cLvr/OhHP9K0adP0hS98QVdeeaW+/OUv6//9v/+ngoKCDvs7ePCg9/Fll13WbtuMjAwNHDhQknTu3DmVlpaGHMtms2n06NGSLvz2oK9Dhw55vx6cl5cnm639l/4LX/iC9/GBAwfabQsAAAAAAICe1yvuiuuxdetW79VytbW1OnbsmN59913t379fkpSWlqannnqqwzjvvfee93FjY6MqKyv1+eefa9WqVZo2bZr+8z//0/ubfa0dOXLE+9hTtGtPbm6u92rCI0eOtLgbbyixfNf1/IafJB09ejTkWL7rAgAAAAAAIDr0qsLe3LlzVVJS0uZ5h8Oh66+/Xk888US7V+s5nU5NmjRJY8aMUU5Ojux2u86ePav8/Hxt375dkrR582bde++9WrFihferr74qKy/cJSU9Pb3DMfsWCH3XDXesioqKsMUCAAAAAABA5PWqwl4gQ4cO1cSJE1tcDdfa17/+df34xz9WYmJim2UPPvigdu7cqUcffVSlpaU6cOCAFi9erJ/+9Kdt2tbU1Hgfx8XFdTg23zbV1dVdihUfHx9UrNjY2C7FCiQ9PVExMfag2kZSe7eJRt9BHsCDXIBEHqAZeQAPcgESeYALyAVI0ZsHvaqwl5+fL6n5d/Wqq6t14MABrV27VitXrtS8efP0yiuv6Le//a0uuuiiNuv6/qacP1deeaWee+45fe1rX5Npmlq9erXmzJmj7OzsbtkWKzp/vqbjRhGWlZWs4mKuQOzryAN4kAuQyAM0Iw/gQS5AIg9wAbkAKfJ50F5RsVfePMMwDCUlJWn8+PGaP3++/vCHP8hut+vgwYN64IEHWly91hlXXHGFJk2aJElyuVx+72Tre8VffX19hzF92zidzi7FqqurCyqW53cIQ40FAAAAAACAyOuVhb3WrrvuOt1xxx2SpJMnT2rNmjUhx7r66qu9j1vfeVaSkpMvVFHPnz/fYbyysjK/64Y7VkpKSthiAQAAAAAAIPL6RGFPai7ueezYsSPkOB3dVOKSSy7xPvbc7bY9p0+f9rtuuGMNGTIk5Fi+6wIAAAAAACA69JnCnu/XSbtyl9eOrmQbPny49/GePXvajXXu3DlvkS0jI6PNzT06E8vtdmvv3r2SJJvNpqFDh7ZYPmzYMNlszS/3vn375Ha7243397//3ft4xIgR7bYFAAAAAABAz+szhb3jx497H/tedddZvlf7tb4qTpKuuuoq711nCwoKWvxWXWu+v9Hne0Whx/DhwzVgwABJ0sGDB3X27NmAsXbt2qWqqipJ0vjx45WUlNRieVJSki6//HJJzYXNjz76KGCsM2fO6NChQ5Kk3NxcDRs2LGBbAAAAAAAAREafKOy53W698cYb3r/Hjx8fUpwPP/xQ27dvl9R8VdzkyZPbtHE6nZo6daokqaqqSqtXr/YbyzRNvfrqq96/v/zlL7dpYxiGpk+f7m3/8ssvBxyb7zJ/sVo/v2zZsnZjmaYpSd7+AQAAAAAAEF0sXdh78cUX273yTGourj3xxBPer6mmpaW1KXytWbNG+fn53mKWPzt37tScOXO8bb7yla8oJyfHb9vZs2fLMAxJ0i9+8Qvt37+/TZvnn39eH3/8sSRpzJgxmjZtmt9YDz74oBISEiQ1b+/777/fps3q1au1fv16SVJOTo7uuusuv7Huvvtu9e/fX5L09ttv680332zT5r333tNLL70kqflOut/85jf9xgIAAAAAAEBkxUR6AF2xY8cOLVq0SEOGDNHVV1+tESNGKD09XTabTefOndPevXu1ceNG7+/ixcTE6Kc//anS09NbxNmzZ4+WLVumnJwcTZ48WSNGjFBGRoZsNpsKCwu1ffv2FoW/4cOHa+7cuQHHNXr0aH3rW9/SkiVLVFlZqVmzZumuu+7S2LFjVVNTo3feecd75V9iYqIWLlwYMFZ2drZ+8IMfaP78+WpqatK3v/1t3X777ZowYYJcLpe2bt2qDRs2eLdvwYIFiouL8xsrISFBCxcu1OzZs+VyuTR37lxt3rxZU6ZMkd1uV0FBgd566y01NTVJkv7jP/5DmZmZQb4aAAAAAAAA6EmWLux5HD16VEePHm23zeDBg7VgwQJNnDgxYJszZ85o1apV7cb50pe+pIULFyolJaXddt/73vfU0NCgZcuWqaamxu9XX/v166dnnnlGeXl57caaNWuWampq9Oyzz6qxsVFvvPFGi68WS81fAV64cKGmTJnSbqxp06Zp8eLFmjdvnmpqarR+/Xrv1X4eDodDjz/+uO6+++52YwEAAAAAACByDLO9759GufLycuXn52vnzp3at2+fTpw4obKyMpmmKafTqQEDBmj06NG6/vrrNW3aNO9NLVorLCzUBx98oI8++kh79+5VSUmJzp8/r4aGBiUlJWnQoEEaN26cvvKVr+iyyy7r1Bh3796tlStXqqCgQEVFRYqLi9PgwYN1ww03aNasWcrIyAg61oEDB/Taa68pPz9fRUVFMgxDAwcO1NSpUzVr1iwNHDgw6FinTp3S8uXLtWXLFp0+fVqmaap///6aNGmSZs2a1eKOvMEqLg79bsM9JSsr2RLjRPciD+BBLkAiD9CMPIAHuQCJPMAF5AKkyOdBVlZywGWWLuwhuljhYBfpnRHRgTyAB7kAiTxAM/IAHuQCJPIAF5ALkCKfB+0V9ix98wwAAAAAAACgr6KwBwAAAAAAAFgQhT0AAAAAAADAgijsAQAAAAAAABZEYQ8AAAAAAACwIAp7AAAAAAAAgAVR2AMAAAAAAAAsiMIeAAAAAAAAYEEU9gAAAAAAAAALion0AAArOFlcpYMnylRZ06jkRIeGD07ToKykHo8fTLuujrW7tzUcfMfY5HZLplRT16SqukY5ExwalOnssXF7xnKquDps/ffE6xwtWm9HijNWFdUNndquQHNxsrhKO/YW6kRRlSRpcHaSrsrLjpp5Cmfu+JsDSSHlSE/klr/X5uLs5E6/9n1de69VR/tWR/taV49DH35WpIL9RaqoblCKM1YTRvXXFSP7R3xewhFLUsC59bwnxdhtPZ7H7R0Lrfx+YfXxh0M0zkE0jsl3XCdLqlVd26ikeIcGZnX83upve7KykntsvNF6zheuvqM1XxB9gn3fPVZYqQPHy1Rd1yRnfIxGXJQWVef5Pc0+f/78+ZEeBHqHmpqGSA+hQ05nXKfHebK4Sjv3F6m+0SVTUn2jS6dLqpX0j4NKVwUbP5h2XR1rd29rOPiOsbymQUfPVup0SbXOV9aryeVWZU2DTEml5XUBxx1KHrQ3luKyWp0qrVZdgyuo/oPdvu56naNF6+0oLqvVx5+XyJQU67AHtV2B5qK6rlE79hbqaGGlmlxuNbncKq2oU0l5nfqlxnvjhSsXOiucueNvDvYfP68jpyskqVM50hO5dbK4Sn/58GSL1+Z0SbUOnCyTzTCCfu3DKVJ50BXtvVYVNQ0t963yWn18qESm2bxvdbSvdfU4dPBkmd7deUJ1Dc3L6hpcOny6QglxMcrNdEZsXjrKpdZ5EMy+5TuXdY0uHT1bqdKKOjlimr8U01N53N6xcP+x85Z9v4jU+100HROi8T0/GsfkO67i8lqdLml+b62oaZBpSqUVgd9bA21PZlqiHDaj28cbred84eo7WvOlM6LpmNCb+X3fPXZeR876vO+W12rHvkKdLKpSZW2jmlxu1dQ3qayyXmVV9S3O88Mt0nngdMYFXMZXcYEOHDxR1qnnuyt+MO26Otbu3tZw8B3LufI6SVJtfZNqG5raPN/d4/bEL62oa/F8V/rvidc5WrQer2cePfMXqF0wywr2F7V5XTyxo2Gewpk7/tqeK6/zu/0dxe2J3Dp4oqzN2Grrm1Rb19Tm+Wh4raJVe69V62WevPLMb0f7WlePQwX7i/wuC/R8OIUzh4PZt3zn0nc+fdv0RB63dyzsTPto01ve77oiGucgGsfk23/rY5tnf+zsuPccKQ3j6ILvN1rO+cLVd7TmC6KPv5worWj5/nquvE61dU2qrG1s0a62vilqzvMjga/iAh2orGns1PPdFT+Ydl0da3dvazj4jqW+0S1JcrnNFm08z3f3uD3xG/7RXzj674nXOVq0Hq9nHutbzWd72xVoWUV187/Qt1bf6I6KeQpn7vhr23oO22sbzPJwzlllTWOb7fbsw62fj4bXKlp15rXy5ENDq/8H2te6ehyqqPb/r9mBng+ncOZwMPtWoLn0zeWeyOP2joUDMhKDbh9tesv7XVdE4xxE45h8+w+0P3Z23OVV3XvMivZzvnD1Ha35gujjLyf8nSu73KZcLrNFNcvlNqPmPD8SuGIP6EByoqNTz3dX/GDadXWs3b2t4eA7ljhH8yHMbjNktxttnu/ucXvixzpaHkq70n9PvM7RovV4PfMY12o+29uuQMtSnLFtXhdP7GiYp3Dmjr+2cQ6b3+3vKG5P5FZyoqPN2Ow2Q3ab0eb5aHitolV7r1XrZZ68im31/0D7WlePQ4G+AtMTX7kKZw4Hs2/5zmWcn+dD7buz2jsWdqZ9tOkt73ddEY1zEI1j8u2/9bEttoP31kDPpyZ17zEr2s/5wtV3tOYLoo+/nIht9f4a57C1+ewnNZ9LRst5fiRQ2AM64PnBzmCf7674wbTr6li7e1vDwXcsGanxkqSEuBglxMa0eb67x+2J3y8lvsXzXem/J17naNF6vJ559MxfoHbBLJswqn+b18UTOxrmKZy5469tRmq83+3vKG5P5NbwwWltxpYQF6OE+Jg2z0fDaxWt2nutWi/z5JVnfjva17p6HJowyv9NMgI9H07hzOFg9i3fufSdT982PZHH7R0LO9M+2vSW97uuiMY5iMYx+fbf+tjm2R87O+7LLukXxtEF32+0nPOFq+9ozRdEH3850S+l5ftrRmq8EuJjlJzQsoCXEBcTNef5kcDNMxA2VvhB0VB+8DLFGaukRIeqaxvV2ORWijNWYy7tF7Y77gQbP5h2XR1rd29rOPiO0WYYSk+JU3Z6opITYmWzGeqXmqDBWUntjjtcP3zqGUuTyy1DRtD9BxOzO1/naNF6O7LSEjR6SIbiHfagtyvQXIy6KF39UuNVV+9STV2THHabhuamaPLY3BbxIvUjuOHMHX9zcOWo/rokN6XTOdITuZXijG3z2gwfnKarRmUrPjb41z6cIv1jyKFo77UKuG/9Y3472te6ehzKzXQqIS5G5yrq1dDoVmpSnK4bm9sjd8XtSg63zoNg9i3fufS8J/VLiVdivKNH87i9Y6GV3y8i9X4XTceEaHzPj8Yx+Y6rqcktGc1XgmemJGhQ//bfWwPuP0MzuzUPov2cL1x9R2u+dEY0HRN6s4Dvuzkt33fHDO2nxHiHauuaZJpSmjNWoy/JaHOeH26RzoP2bp5hmKa/XyECOq+4uDLSQ+hQVlayJcaJ7kUewINcgEQeoBl5AA9yARJ5gAvIBUiRz4OsrOSAy/gqLgAAAAAAAGBBFPYAAAAAAAAAC6KwBwAAAAAAAFgQhT0AAAAAAADAgijsAQAAAAAAABZEYQ8AAAAAAACwIAp7AAAAAAAAgAVR2AMAAAAAAAAsiMIeAAAAAAAAYEEU9gAAAAAAAAALorAHAAAAAAAAWBCFPQAAAAAAAMCCKOwBAAAAAAAAFkRhDwAAAAAAALAgCnsAAAAAAACABVHYAwAAAAAAACyIwh4AAAAAAABgQRT2AAAAAAAAAAuisAcAAAAAAABYEIU9AAAAAAAAwIIo7AEAAAAAAAAWRGEPAAAAAAAAsCAKewAAAAAAAIAFUdgDAAAAAAAALIjCHgAAAAAAAGBBFPYAAAAAAAAAC6KwBwAAAAAAAFgQhT0AAAAAAADAgijsAQAAAAAAABZEYQ8AAAAAAACwIAp7AAAAAAAAgAVR2AMAAAAAAAAsiMIeAAAAAAAAYEEU9gAAAAAAAAALorAHAAAAAAAAWBCFPQAAAAAAAMCCKOwBAAAAAAAAFkRhDwAAAAAAALAgCnsAAAAAAACABVHYAwAAAAAAACyIwh4AAAAAAABgQRT2AAAAAAAAAAuisAcAAAAAAABYEIU9AAAAAAAAwIIo7AEAAAAAAAAWRGEPAAAAAAAAsCAKewAAAAAAAIAFUdgDAAAAAAAALIjCHgAAAAAAAGBBFPYAAAAAAAAAC6KwBwAAAAAAAFgQhT0AAAAAAADAgijsAQAAAAAAABZEYQ8AAAAAAACwIAp7AAAAAAAAgAVR2AMAAAAAAAAsiMIeAAAAAAAAYEEU9gAAAAAAAAALorAHAAAAAAAAWBCFPQAAAAAAAMCCKOwBAAAAAAAAFkRhDwAAAAAAALAgCnsAAAAAAACABVHYAwAAAAAAACyIwh4AAAAAAABgQRT2AAAAAAAAAAuisAcAAAAAAABYEIU9AAAAAAAAwIIo7AEAAAAAAAAWRGEPAAAAAAAAsCAKewAAAAAAAIAFUdgDAAAAAAAALIjCHgAAAAAAAGBBFPYAAAAAAAAAC6KwBwAAAAAAAFgQhT0AAAAAAADAgijsAQAAAAAAABZEYQ8AAAAAAACwIAp7AAAAAAAAgAVR2AMAAAAAAAAsiMIeAAAAAAAAYEEU9gAAAAAAAAALorAHAAAAAAAAWBCFPQAAAAAAAMCCKOwBAAAAAAAAFkRhDwAAAAAAALAgCnsAAAAAAACABVHYAwAAAAAAACyIwh4AAAAAAABgQRT2AAAAAAAAAAuisAcAAAAAAABYEIU9AAAAAAAAwIIo7AEAAAAAAAAWRGEPAAAAAAAAsCAKewAAAAAAAIAFUdgDAAAAAAAALIjCHgAAAAAAAGBBFPYAAAAAAAAAC6KwBwAAAAAAAFgQhT0AAAAAAADAgijsAQAAAAAAABZEYQ8AAAAAAACwoJhIDwDoTU4WV+ngiTJV1jQqOdGh4YPTNCgrKdLDCujDz4pUsL9IFdUNirHblJESp4zk+A7HHsx2niyu0o59hTpRWCVJGtw/SVeNzvYb0188Sd7nmlxuyZBibDa//QU77552LsMmu+nusJ1VoeRfNAAAIABJREFUXsdw6ep2h7J+X5vr7t7eSMxn6z5TnLGqqG6I+tfUd9w52cnKSYsP6bjSXtye2o+6I0Z3iobx+RtDVlZyj44hUsKZYydLqlVd26ikeIcGZjm7fO7QHcK1vcGe01hdNOyf4RLs+Wpv2V7JmtsT6TF39DkkOdGhq8cOVGKM0SNjaHK7JVOKsfv/3NN6vR17C3Wi6B/HpuwkXZXX+WNTMHMQDbkU9GfQMMyJ1djnz58/P9KDQO9QU9MQ6SF0yOmM67Zxniyu0s79RapvdMmUVN/o0umSaiX944NutPnwsyK9u/OE6hpcqmtwqbSiTkVltbLbDcXG2AOOPZjtPFlcpb/sOqmjZyvV5HKryeVWaUWdSsrq1C81vkVMf/H2HzuvI2crJEnl1Q06Wlip0oo6ORzNFxn79hfsvPu2czjsqqxu6LCdFV7HcOnqdoeyfjTMdXceE1rr7u2NxHy27rO4rFYff14iU1Kswx61+0/rcbtN6diZik4fVzqK2xP7UXfE6E7RML5AY8hMS5TD1n0f3KJBOHOsuLxWp0uqVdfgUkVNg0xTKq2oC/ncoTuE2q/ve0NnzmmsLhr2z3AJ9ny1vTY9eY4QDlZ8/SI95o4+h3ieO3u+VnExtm4Zk+8YymsadPTsPz73xLT93NN6vb98eFJHC1sdm8o7d2wKdg4inUtBfwYNw5wEEuljgtMZF3AZX8UFwuTgibJOPR9pBfuLvI9r65u8j8+UVHsf+xt7MNt58ESZzpXXtWlTWlHXZn1/8Uor6rzrl1ZciOMb07NesPMe7na9TVe3O5T1+9pcd/f2RmI+W8f27K+t9/9oe007mqtQ5zIS+1F3xOhO0TC+QH3tOVLaY2OIlHDmWOv93LP/h3ru0B3Ctb3BntNYXTTsn+ES7PlqZ9aNdlbcnkiPuaPPIR21DfcYfPv1/QwU6Ljq28Y3RlfPG3p6DoIR7D4djjmxIr6KC4RJZU1jp56PtIrqC//a4HKb3sd1DW7vY39jD2Y7K2saVd/obtOmodHdZn1/8Rp81vV97BvTs16w8x7udr1NV7c7lPX72lx39/ZGYj5bx/bsr633/2h7TTuaq1DnMhL7UXfE6E7RML5AfZVXWefKnFCFM8da7+ee/T/Uc4fuEK7tDfacxuqiYf8Ml2DPVzuzbrSz4vZEeswdfQ7pqG24x1Af4DNQoOOqv7HWd/LYFA1zEIxg9+lwzIkVccUeECbJiY5OPR9pvpci232+ehQfe+Gw4G/swWxncqJDcY62h5dYh63N+v7ixTps3vVjfeL4xvSsF+y8h7tdb9PV7Q5l/b421929vZGYz9axPftr6/0/2l7TjuYq1LmMxH7UHTG6UzSML1BfqUnR+VW1cApnjrXezz37f6jnDt0hXNsb7DmN1UXD/hkuwZ6vdmbdaGfF7Yn0mDv6HNJR23CPwbffWD+fe1qvF+tnnHGdPDZFwxwEI9h9OhxzYkUU9oAw8fzIaLDPR9qEUf29jxPiLly8m5Pp9D72N/ZgtnP44DRlpMa3adMvJb7N+v7i9UuJ967fL+VCHN+YnvWCnfdwt+tturrdoazf1+a6u7c3EvPZOrZnf229/0fba9rRXIU6l5HYj7ojRneKhvEF6uuyS/r12BgiJZw51no/9+z/oZ47dIdwbW+w5zRWFw37Z7gEe77amXWjnRW3J9Jj7uhzSEdtwz0G3359PwMFOq76tvGN0dXzhp6eg2AEu0+HY06siJtnIGys8OOy3fmDlynOWCUlOlRd26jGJrdSnLEac2m/qL0DT26mUwlxMTpXUS+321SqM04XD0hWdnpiu2MPZjtTnLHqlxqvugaXauqa5LDbNDQnRZMvz20T01+8K0f11yU5KaqubZTNMJSeHKd+qfFKjHO06S/YefdtZxo2JThsHbazwusYLl3d7lDWj4a57skfwe3u7Y3EfLbuMystQaOHZCjeYY/q/afNuDMSNXJQaqePKx3F7Yn9qDtidKdoGF+gMYwammmJc5muCGeONTW5JcOQ3WYoMyVBg/ondencoTuE2q/ve0NnzmmsLhr2z3AJ9ny1vTaR/qH8zrLi6xfpMXf0OcTz3LVjB6pfcuAbF4RrDDbDUHpKnPqlxCsxvu3nntbr9UuNV129z7EpN0WTx3bu2BTsHEQ6lzr1GbSLcxJIpI8J7d08wzBN0wy4FOiE4uLKSA+hQ1lZyZYYJ7oXeQAPcgESeYBm5AE8yAVI5AEuIBcgRT4PsrKSAy6z9M0zTNPUrl279Omnn+rTTz/V4cOHde7cOZ0/f16GYSg1NVUjRozQtGnTdNtttyklJSWouFu3btXq1av18ccfq6SkRElJSbr44os1ffp03XPPPUpMTAx6jLt379bKlStVUFCg4uJixcXFadCgQbrxxhs1c+ZMZWRkBB3rwIEDev3115Wfn6/CwkLZbDbl5uZq6tSpmjVrlgYOHBh0rFOnTmnFihXasmWLTp8+LbfbrezsbE2aNEkzZ87U8OHDg44FAAAAAACAnmfpK/bq6+s1duzYoNpmZGRo4cKFuvHGGwO2aWho0JNPPqk///nPAdtcdNFFeu655zRq1Kh2+zNNU4sXL9ZLL72kQFOcmZmpp59+Wtdee22H41+6dKmeffZZNTb6v5uL0+nUwoULdcstt3QYa+3atZo3b55qamr8Lnc4HHr88cd1//33dxjLlxX+FSPSVXZEB/IAHuQCJPIAzcgDeJALkMgDXEAuQIp8HvTaK/Y8srOzdfnll2vkyJHKzc2V0+lUbW2tjhw5ovXr1+vo0aM6d+6cHn30US1ZskSTJk3yG+cHP/iB1q1bJ0lKS0vTv/zLv2jEiBE6f/681q5dq08++UTHjx/Xt771La1atUo5OTkBx/TMM8/oxRdflCQlJibqzjvv1NixY1VTU6N33nlH+fn5Kikp0ezZs7V8+XLl5eUFjLVixQr9/Oc/l9RcdLvtttt01VVXqbGxUdu3b9eGDRtUXV2t73//+0pOTtaUKVMCxtq8ebOefPJJuVwuGYahm2++WZMnT5bD4dCOHTu0du1aNTY2atGiRXI6nbr77rs7mn4AAAAAAABEgKWv2HO73Tp8+LCGDRsWsI3L5dLChQu1YsUKSdLQoUP19ttvt2m3ceNGPfzww5Kk3Nxcvfrqq8rNzW3R1w9/+EOtXr1aknTzzTfr17/+td8+9+7dqxkzZsg0TSUnJ+uVV15pc4Xfc889p9/85jeSpDFjxmjVqlUyDKNNrKKiIt10002qra1VTEyMlixZookTJ7Zos3r1as2dO1eSlJOTow0bNiguru0PK9bW1uqmm25SUVGRJGnx4sW64447WrTJz8/XQw89pKamJiUmJurdd99VZmam3+1szQr/ihHpKjuiA3kAD3IBEnmAZuQBPMgFSOQBLiAXIEU+D9q7Ys/Wg+MIO5vN1m5RT5Lsdrt++MMfKi2t+fbGhw8f1okTJ9q08xTZJGn+/PktinqevubNm+d9fsOGDTpw4IDfPp9//nnv128fe+wxv1/bfeSRR7xfI/7000+1ZcsWv7FeeOEF1dbWSpLuu+++NkU9SZoxY4amT58uSTpz5ozeeOMNv7FWrlzpLepNnz69TVFPkiZNmqT77rtPklRTU6OlS5f6jQUAAAAAAIDIsnRhL1gOh0NDhgzx/l1cXNxi+dGjR7Vv3z5J0pAhQzR16lS/ceLj41t8NdXflX9VVVXaunWrJCkpKUkzZszwG8swDH3961/3/u35CrAv0zS1fv16b/t7773XbyxJLZb5i9V6vN/4xjfajeW5etDTPwAAAAAAAKJLnyjsud1unTp1yvt3VlZWi+Xbt2/3Pp48eXK7sa677jrv423btrVZXlBQoIaGBknShAkTlJCQEHKsgwcPqrCwUJI0fPjwdn/Tb/z48UpKSpIk7dq1S1VVVS2WV1VV6aOPPpIkJScna9y4cQFj5eTkeK+EPH36tA4dOhSwLQAAAAAAACKj1xf2TNPUL3/5S+9Venl5eRo8eHCLNr5fqb3sssvajZeXlye73S5J+vzzz9vc8fbgwYNBx8rIyNDAgQMlSefOnVNpaWnIsWw2m0aPHi3pwm8P+jp06JB3rHl5ebLZ2n/pv/CFL3gfB/rKMQAAAAAAACKnV9wV12Pr1q3eq+Vqa2t17Ngxvfvuu9q/f7+k5jvdPvXUU23WO3r0qPexp9AWSExMjLKzs3X69GnV1NSosLBQAwYM8C4/cuRI0LGk5ht1eK4mPHLkiPr169elWL7ren7DT+rcNraO5bsuAAAAAAAAokOvKuzNnTtXJSUlbZ53OBy6/vrr9cQTT7S5Wk+SKisv3NkkPT29w37S0tJ0+vRpSVJFRUWLwl4osfytG+5YFRUVYYsFAAAAAACAyOtVhb1Ahg4dqokTJ7a4Gs5XTU2N93FcXFyH8XzbVFdXR02s+Pj4oGLFxsZ2KVYg6emJiomxB9U2ktq7TTT6DvIAHuQCJPIAzcgDeJALkMgDXEAuQIrePOhVhb38/HxJzb+rV11drQMHDmjt2rVauXKl5s2bp1deeUW//e1vddFFF0V4pL3T+fM1HTeKsKysZBUXcwViX0cewINcgEQeoBl5AA9yARJ5gAvIBUiRz4P2ioq98uYZhmEoKSlJ48eP1/z58/WHP/xBdrtdBw8e1AMPPNDi6jVJSkxM9D6ur6/vML5vG6fTGTWx6urqgorl+R3CUGMBAAAAAAAg8nplYa+16667TnfccYck6eTJk1qzZk2L5cnJFyqf58+f7zBeWVmZ93FKSkrYYvmuG+5YvuPsaiwAAAAAAABEXp8o7EnNxT2PHTt2tFg2ZMgQ72PPHWoDaWpqUmFhoaTmq+Cys7NbLL/kkkuCjiXJexOO1uuGO1ZntrF1LN91AQAAAAAAEB36TGHP9+ukre/yOmLECO/jPXv2tBtn3759crlckqRLL71UhmG0WD58+PCgY507d85bZMvIyGhzc4/OxHK73dq7d68kyWazaejQoS2WDxs2TDabzbsNbre73Xh///vfvY995wcAAAAAAADRoc8U9o4fP+59nJaW1mLZ5MmTvY+3b9/ebpxt27Z5H/teBehx1VVXee86W1BQ0OK36joba/jw4RowYIAk6eDBgzp79mzAWLt27VJVVZUkafz48UpKSmqxPCkpSZdffrmk5sLmRx99FDDWmTNndOjQIUlSbm6uhg0bFrAtAAAAAAAAIqNPFPbcbrfeeOMN79/jx49vsXzIkCEaPXq0JOno0aPasmWL3zj19fVatWqV9+9/+qd/atPG6XRq6tSpkqSqqiqtXr3abyzTNPXqq696//7yl7/cpo1hGJo+fbq3/csvv+w3lqQWy/zFav38smXL2o1lmqYkefsHAAAAAABAdLF0Ye/FF19s98ozqbm49sQTT3i/ppqWlua38PXwww97H//kJz9p8RtzUnNx0Pf5m2++OeBXVGfPnu39iu4vfvEL7d+/v02b559/Xh9//LEkacyYMZo2bZrfWA8++KASEhIkNW/v+++/36bN6tWrtX79eklSTk6O7rrrLr+x7r77bvXv31+S9Pbbb+vNN99s0+a9997TSy+9JKn5NwS/+c1v+o0FAAAAAACAyDJMz6VZFjR79mxt2rRJQ4YM0dVXX60RI0YoPT1dNptN586d0969e7Vx40bvHV5jYmL0y1/+Ul/60pf8xnvssce0bt06Sc0FwJkzZ2rEiBEqKyvTmjVr9Mknn0iSsrKytGrVKuXk5AQc29NPP60lS5ZIai6Q3XXXXRo7dqxqamr0zjvveL/ym5iYqOXLlysvLy9grBUrVmj+/PmSJIfDodtvv10TJkyQy+XS1q1btWHDBpmmqZiYGP3ud7/TlClTAsbavHmzZs+eLZfLJcMwdPPNN2vKlCmy2+0qKCjQW2+9pcbGRknST3/6U919990BY7VWXFzZcaMIy8pKtsQ40b3IA3iQC5DIAzQjD+BBLkAiD3ABuQAp8nmQlZUccFmvKOwFY/DgwVqwYIEmTpwYsE1DQ4OefPJJ/fnPfw7Y5qKLLtJzzz2nUaNGtdufaZpatGiRli1bpkBT3K9fPz3zzDO69tprOxz/0qVL9eyzz3qLbq05nU4tXLhQt9xyS4ex1q5dq3nz5qmmpsbvcofDoccff1z3339/h7F8WeFgF+mdEdGBPIAHuQCJPEAz8gAe5AIk8gAXkAuQIp8HvbawV15ervz8fO3cuVP79u3TiRMnVFZWJtM05XQ6NWDAAI0ePVrXX3+9pk2b5r2pRUe2bt2q//3f/9XHH3+s0tJSOZ1ODRkyRNOnT9c999yjxMTEoMe4e/durVy5UgUFBSoqKlJcXJwGDx6sG264QbNmzVJGRkbQsQ4cOKDXXntN+fn5KioqkmEYGjhwoKZOnapZs2Zp4MCBQcc6deqUli9fri1btuj06dMyTVP9+/fXpEmTNGvWrBZ35A2WFQ52kd4ZER3IA3iQC5DIAzQjD+BBLkAiD3ABuQAp8nnQawt7iC5WONhFemdEdCAP4EEuQCIP0Iw8gAe5AIk8wAXkAqTI50F7hT1L3zwDAAAAAAAA6Kso7AEAAAAAAAAWRGEPAAAAAAAAsCAKewAAAAAAAIAFUdgDAAAAAAAALIjCHgAAAAAAAGBBFPYAAAAAAAAAC6KwBwAAAAAAAFhQTKgrVlVV6YMPPtAnn3yi/fv369SpUyopKVFNTY0kKTExUZmZmRo4cKBGjRqlsWPH6pprrlFSUlLYBg8AAAAAAAD0VZ0q7FVVVWndunX605/+pN27d8vlcrVYbpqm93F5ebkqKip0+PBhbdu2TZJkt9s1btw43XbbbZo+fbqSk5PDsAkAAAAAAABA3xNUYe/48eP64x//qDVr1qiurk5SyyJeIK3bNDU1aefOndq5c6d+9rOf6Stf+Yruv/9+XXzxxSEMHQAAAAAAAOi72i3sFRYW6te//rXeeustuVyuFoW61NRUjRs3TiNHjtSll16q7OxspaenKz4+XqZpqq6uTufPn1dhYaEOHz6szz77TLt371Z5ebkkqba2Vq+99ppWrVql22+/XXPmzNGAAQO6d2sBAAAAAACAXiJgYe+3v/2tlixZorq6Om9B79JLL9X06dN14403Ki8vr9Odmaap/fv3a+PGjdqwYYMOHTqkpqYmrV69WuvWrdNDDz2k73znO6FvDQAAAAAAANBHGGaA79SOGjVKkhQTE6N//ud/1syZM/XFL34xrJ1//PHHWrFihf7v//5PTU1NMgxD+/btC2sf6DnFxZWRHkKHsrKSLTFOdC/yAB7kAiTyAM3IA3iQC5DIA1xALkCKfB5kZQW+R0XAK/ZiYmI0c+ZMfetb3+q2r8hefvnluvzyy/XYY4/pv//7v/X66693Sz8AAAAAAABAbxOwsPf2229r8ODBPTKI7Oxs/ehHP9IDDzzQI/0BAAAAAAAAVmcLtKCninq+Bg0a1ON9AgAAAAAAAFYUsLAHAAAAAAAAIHpR2AMAAAAAAAAsiMIeAAAAAAAAYEEBb57RWdXV1Tp9+rSqqqrU1NQU9HoTJkwI1xAAAAAAAACAPqNLhb2KigotW7ZM69at09GjR2WaZqfWNwxDe/fu7coQAAAAAAAAgD4p5MLezp07NWfOHJWVlUlSp4t6AAAAAAAAAEIXUmHvxIkT+va3v63a2lrvc7GxsbrooouUkpIiu90etgECAAAAAAAAaCukwt7vf/971dbWyjAMZWdn6wc/+IFuuOEGxcbGhnt8AAAAAAAAAPwIqbD33nvvSZLi4uL08ssva/DgwWEdFAAAAAAAAID22UJZqbS0VIZh6JprrqGoBwAAAAAAAERASIW9fv36SZL69+8f1sEAAAAAAAAACE5Ihb2hQ4dKkoqKisI6GAAAAAAAAADBCamwd+edd8o0TRUUFKiysjLcYwIAAAAAAADQgZAKezfffLMuu+wy1dTUaMGCBeEeEwAAAAAAAIAOhFTYs9vt+sMf/qBhw4bpT3/6kx566CF9/vnn4R4bAAAAAAAAgABiQl0xMzNTq1at0n/913/p1Vdf1bZt23TxxRdr2LBhSk5ODiqGYRj62c9+FuoQAAAAAAAAgD4r5MKeJG3YsEHbt2+XJJmmqWPHjunYsWOdikFhDwAAAAAAAOi8kAt7Tz/9tJYuXSqp+co70zRlmmanYhiGEWr3AAAAAAAAQJ8WUmHv3Xff1QsvvOD9Oy0tTdOmTdPw4cOVkpKimJguXQgIAAAAAAAAoAMhVeBeeeUVSc1X3N1yyy1asGCBEhMTwzowAAAAAAAAAIGFVNjbs2ePDMNQdna2Fi1aJIfDEe5xAQAAAAAAAGiHLZSVmpqaJElXX301RT0AAAAAAAAgAkIq7GVnZ0sSv6UHAAAAAAAAREhIhb0rrrhCpmnq0KFD4R4PAAAAAAAAgCCEVNibNWuWbDabPv30U/39738P95gAAAAAAAAAdCCkwt6YMWM0Z84cud1uffe739Xx48fDPS4AAAAAAAAA7QipsCdJ3/nOd/TjH/9YRUVFuv322/Xzn/9cu3fvVlVVVTjHBwAAAAAAAMCPkO5+kZeX1+LvxsZG/fGPf9Qf//jHTsUxDEN79+4NZQgAAAAAAABAnxZSYc80TRmG4f3b97Fpml0fFQAAAAAAAIB2hVTYkyjgAQAAAAAAAJEUUmFv//794R4HAAAAAAAAgE4I+eYZAAAAAAAAACKHwh4AAAAAAABgQSH/xl6o3G63du3aJdM0NWzYMKWnp/f0EAAAAAAAAADL6/Er9mw2m373u9/pG9/4hp599tme7h4AAAAAAADoFXr0ij3TNHXixAkVFRXJNE399a9/7cnuAQAAAAAAgF4jpMJeXl5eWDqvq6sLSxwAAAAAAACgrwmpsGeapgzDkGmaXer8xhtv7NL6AAAAAAAAQF8V8ldxQynqGYYhScrJydE999yjBx98MNTuAQAAAAAAgD4tpMLe/v37g25bV1ens2fPaseOHVq2bJkOHTqk8vJyjRw5UrGxsaF0DwAAAAAAAPR53X5X3Pj4eA0ZMkT33HOP3nzzTV1//fWqrq7Wv//7v+vzzz/v7u4BAAAAAACAXqnbC3u+HA6HnnrqKSUkJKiurk4vvPBCT3YPAAAAAAAA9Bo9WtiTpPT0dE2YMEGmaeqDDz7o6e4BAAAAAACAXqHHC3uSNGDAAElSaWlpJLoHAAAAAAAALC8ihb36+npJUmpqaiS6BwAAAAAAACwvIoW9jz76SIZhaPz48ZHoHgAAAAAAALC8Hi/srVmzRseOHZPdbtcDDzzQ090DAAAAAAAAvUJMT3V09uxZrVy5UkuWLFFCQoJ+8pOf6Itf/GJPdQ8AAAAAAAD0KiEV9m644Yag25qmqerqalVUVHj/jouL069+9Sv96le/CrieYRjauHFjKMMDAAAAAAAAer2QCnunTp2SYRhBtzdNU1Jzsc4wDFVXV6u6urrd9p2JDwAAAAAAAPQ1IX8V11Os6+51AAAAAAAAALQVUmFv06ZN4R4HAAAAAAAAgE4IqbA3cODAcI8DAAAAAAAAQCfYIj0AAAAAAAAAAJ1HYQ8AAAAAAACwIAp7AAAAAAAAgAUFLOzt3r27J8cRsT4BAAAAAAAAKwpY2PvqV7+qRx55RHv37u32QezZs0ezZ8/W1772tW7vCwAAAAAAAOgNAt4V1zRNbdq0SZs2bdI111yjr371q7r++utlt9vD0nFTU5M2bdqk5cuXa8eOHTJNU4ZhhCU2AAAAAAAA0NsFLOwtWrRIzzzzjEpKSvTBBx/ogw8+UHp6um688UbdcMMNuvLKK+V0OjvVWXV1tXbu3KmNGzdq48aNKisrk9RcRMzMzNTjjz/eta0BAAAAAAAA+oiAhb077rhDX/rSl7R06VItW7ZM1dXVOnfunFatWqVVq1bJbrdrxIgRGjFihC655BJlZ2crPT1dcXFxMk1TDQ0NOn/+vM6ePasjR47owIEDOnjwoFwul6TmYp4kJSUl6b777tODDz7Y6UIhAAAAAAAA0FcFLOxJzUW37373u7r//vv16quvasWKFSouLpbU/FXaffv2ad++fUF35inmSVL//v311a9+VbNmzVJqamqIwwcAAAAAAAD6pnYLex6pqamaPXu2HnroIW3fvl1/+tOftH37dpWXl3eqs9TUVF133XW69dZbNXny5LD9Xh8AAAAAAADQ1wRV2PM2jonRtGnTNG3aNLndbu3Zs0effPKJPvvsM506dUqlpaWqra2VJCUkJKhfv34aNGiQRo4cqTFjxuiyyy6TzRbwRrwAAAAAAAAAgtSpwp4vm82mMWPGaMyYMeEcDwAAAAAAAIAgcPkcAAAAAAAAYEEU9gAAAAAAAAALorAHAAAAAAAAWBCFPQAAAAAAAMCCKOwBAAAAAAAAFkRhDwAAAAAAALAgCnsAAAAAAACABVHYAwAAAAAAACyIwh4AAAAAAABgQRT2AAAAAAAAAAuisAcAAAAAAABYEIU9AAAAAAAAwIIo7AEAAAAAAAAW1COFvcbGRhUXF6uxsbEnugMAAAAAAAB6vZhQVzx06JAkKS4uToMHD/bb5vDhw1q8eLHee+89uVwu2Ww2XXPNNXriiSc0atSoULsGAAAAAAAA+ryQrtjbvXu3br31Vt166616+eWX/bY5ceKEZs6cqW3btqmpqUmmacrlcik/P18zZ87Uhx9+2KWBAwAAAAAAAH1ZSIW9zZs3yzRNSdKdd97pt81TTz2liooK79+pqalyOBySpLq6Oj3xxBOqr68PpXsAAAAAAACgzwupsPfJJ59IkjIzMzVy5Mg2y0+cOKHNmzfLMAylp6frtdde09/+9jfl5+dr6tSpkqQzZ87oz3/+cxeGDgAAAAAAAPRdIRX2jh07JsMwAv5O3saNG72PH374YX3xi1+UJKWkpGjBggWy2+2SpL/+9a+hdA8AAAAmAT1+AAAgAElEQVQAAAD0eSEV9s6fPy9JysrK8rv8b3/7myTJbrfrlltuabEsOztb48aNk2ma2rdvXyjdAwAAAAAAAH1eSIW9hoYGSc13xG3NNE3t2rVLhmEoLy9PaWlpbdoMGDBAklRaWhpK9wAAAAAAAECfF1JhLz4+XpJa3BzD47PPPvM+f+WVV/pdPzExUZLU2NgYSvcAAAAAAABAnxdSYS87OzvgV2k3b97sfXzFFVf4Xd9T+PMU+AAAAAAAAAB0TkiFvTFjxkiSjhw5ovfff9/7fH19vVatWiWp+ff1JkyY4Hf9w4cPS7rwlVwAAAAAAAAAnRMTykq33nqr3nrrLUnSo48+qnvvvVcZGRlas2aNTp06JcMwdN111yk1NbXNulVVVfr8889lGIaGDRvWtdEDAAAAAAAAfVRIhb3Jkydr8uTJ2r59u6qqqvS73/2uxXK73a45c+b4XXfTpk1yuVwyDEPjxo0LpXsAAAAAAACgzwvpq7iS9Ktf/UrTpk2TaZot/ktISNDixYs1evRov+u98cYb3scTJ04MtXsAAAAAAACgTwvpij1Jcjqd+v3vf699+/Zp165dqqqq0oABAzRlyhSlp6f7XaesrEyDBg3SoEGD5HQ6demll4Y8cAAAAAAAAKAvC7mw55GXl6e8vLyg2qalpWnRokVd7RIAAAAAAADo80L+Ki4AAAAAAACAyKGwBwAAAAAAAFgQhT0AAAAAAADAgkL6jb25c+eGpXPDMPSzn/0sLLEAAAAAAACAviSkwt6bb74pwzDCMgAKewAAAAAAAEDnhXxXXNM0O9XeUwj0XS9cxUEAAAAAAACgrwmpsLdo0aKg2rndblVWVurgwYP6y1/+ovPnzysuLk4PP/ywsrKyQukaAAAAAAAAgEIs7N1xxx2dXqehoUHPPfeclixZopdffln/8z//o+HDh4fSPQAAAAAAANDn9dhdcWNjY/W9731P//qv/6ri4mLNmTNH1dXVPdU9AAAAAAAA0Kv0WGHP4+GHH1ZqaqqOHTumVatW9XT3AAAAAAAAQK/Q44W92NhYXXXVVTJNU+vWrevp7gEAAAAAAIBeoccLe5KUnp4uSTp+/HgkugcAAAAAAAAsLyKFvZKSEklSbW1tJLoHAAAAAAAALK/HC3vFxcV6//33ZRiGMjMze7p7AAAAAAAAoFfo0cLesWPH9G//9m/eK/WuvvrqnuweAAAAAAAA6DViQlnpN7/5TdBtXS6XysvLtW/fPn3yySdyu92SJLvdrgceeCCU7gEAAAAAAIA+L+TCnmEYnV7PNE1JkmEYmjdvnoYPHx5K9wAAAAAAAECfF1JhT7pQpOsMwzA0YcIEPfbYYxo3blyoXXtVVlZq27Zt+tvf/qa9e/fq+PHjqqqqUmJionJycjR+/HjNmDFDY8eObTfOk08+qTfffDPofj/77LOg2u3evVsrV65UQUGBiouLFRcXp0GDBunGG2/UzJkzlZGREXSfBw4c0Ouvv678/HwVFhbKZrMpNzdXU6dO1axZszRw4MCgY506dUorVqzQli1bdPr0abndbmVnZ2vSpEmaOXMmBVcAAAAAAAALCKmw98gjjwTfQUyMkpKSlJubqzFjxigrKyuULttYsmSJfv3rX6uhoaHNsoqKClVUVOizzz7TihUrdNttt2nBggVKSEgIS98dMU1Tixcv1ksvvdSiAFpXV6fy8nLt2bNHr776qp5++mlde+21HcZbunSpnn32WTU2NrZ4/sCBAzpw4ICWL1+uhQsX6pZbbukw1tq1azVv3jzV1NS0eP7IkSM6cuSIXn/9dT3++OO6//77g9tYAAAAAAAARES3F/a6y9GjR71FvcGDB2vixIkaNWqU0tPTVVHx/9m79yg5ygJ/+N+q6vtt7plkMglJIEjABCEE1024LJ6FoGcF8bYgqAd1VzmwrrhyWI8/wCvsHsGjeHndqIvogoIHWNwjN0HQAJpAIIm5B3KZyUzm3tP3ruv7R3XVVHdX93T39JCJ8/14MD3dVc/z1FNPPVX11FPPk8DLL7+Mp59+Gpqm4fHHH8f4+Dg2bdoEUaw+X8hXv/pVdHR0zChtd999N+677z4AQCgUwgc+8AGsWbMGmUwGTz/9NF588UWMjo7ihhtuwAMPPIBVq1ZVDOvBBx/Ef/7nfwIAvF4v3ve+9+H888+HoijYvHkznnrqKaTTadxyyy2IRqO48MILK4b1/PPP49Zbb4WmaRAEAZdddhk2bNgAr9eLLVu24PHHH4eiKLjzzjsRDofxoQ99aEb5QEREREREREREs0cwGnmndg748pe/jJGREXzyk5/E+eef77rMK6+8gk9/+tN277RvfvOb+MAHPlC2nPNV3GeffRa9vb0Np2v37t246qqrYBgGotEofvGLX+CMM84oWubee++1JyBZvXo1Hn74YdcxC4eHh3HppZcim83C4/Fg06ZN+Nu//duiZR555BH8+7//OwBg0aJFeOqpp+D3+8vCymazuPTSSzE8PAwAuOuuu/D+97+/aJkXX3wR//RP/wRVVREKhfDMM8+gs7Oz5m0fGUnWvOyJ0tUVPSnSSbOL5YAsLAsEsByQieWALCwLBLAc0BSWBQJOfDno6opW/K1697U57Itf/CJ+9KMfVWzUA4DzzjsPX/jCF+y/6xlHr1Hf//737ddvP//5z5c16gFmj0dr3L+dO3fihRdecA3rxz/+MbLZLADg4x//eFmjHgBcddVV2LhxIwBgcHAQv/71r13Deuihh+xGvY0bN5Y16gHA+vXr8fGPfxwAkMlk8JOf/KTqthIRERERERER0Ylz0jbstbS01LSc1egFmGPSzaZUKoU//OEPAIBIJIKrrrrKdTlBEHDttdfaf//2t78tW8YwDDz55JP28tddd13FeJ2/uYUFAE888YT9+WMf+1jVsKzeg1b8REREREREREQ09zTUsKcoCj796U/jYx/7GL7+9a/Xte7XvvY1fOxjH8NnPvMZ6LreSPR1CYfD9udcLjercW3dutUe92/dunVVJ+u44IIL7M9//OMfy34/cOAAhoaGAAArV67EokWLKoZ17rnnIhKJAAC2bduGVCpV9HsqlcLrr78OAIhGo1VnJF60aBFOO+00AMDAwAAOHjxYcVkiIiIiIiIiIjpxGmrYe/bZZ/HHP/4RW7duxerVq+tad/Xq1diyZQteeOEF/P73v28k+rocOHDA/tzT0zPt8v/v//0/XHzxxXj729+O8847D+95z3vw5S9/GVu3bq0rrrPOOqvqsu3t7Vi8eDEAYHx8HGNjYw2HJYoizjzzTACArut48803i34/ePCg/XrwqlWrpp1A5O1vf7v9ebZ7ORIRERERERERUWMaatizxoTz+/249NJL61r30ksvtSd3eP755xuJvi6/+tWv7M8XX3zxtMu/9NJLGBwchKIoSCaTeOONN/Dwww/j2muvxT//8z8jHo9XXPfQoUP2Z6vRrhpnQ6Nz3WaHdfjw4YbDcq5LRERERERERERzh6eRlXbt2gVBELBq1aqqr5u6CYVCOPPMM/Haa69h586djURfs23btuGRRx4BYDZCfuITn6i4bDgcxvr167F69WosWrQIkiTh+PHjePHFF7F582YAZkPkddddhwcffNB+9dUpmZyaIaWtrW3a9LW2trqu2+ywEolE08IiIiIiIiIiIqK5oaGGvWPHjgEATjnllIYiPeWUU/Daa69hYGCgofVrMTIygn/913+1x/H73Oc+h4ULF7oue+211+K2225DKBQq++3666/HK6+8gn/5l3/B2NgY9u/fj7vuust1bMFMJmN/tnolVuNcJp1OzyisQCBQU1g+n29GYVXT1haCxyPVvPyJUm2aaJo/WA7IwrJAAMsBmVgOyMKyQADLAU1hWSBg7paDhhr28vk8gNoaidxY6zkbnJopk8nghhtusCefuPjii3H99ddXXN45ppyb8847D/feey8++tGPwjAMPPLII7jpppvQ3d3d1HSf7CYmZmd/NlNXVxQjI+yFON+xHJCFZYEAlgMysRyQhWWBAJYDmsKyQMCJLwfVGhUbGmOvpaUFgDnpQyOs9Zwz1jZLPp/HZz/7WezYsQOAOWPst7/9bQiCMKNw165di/Xr1wMANE1zncnW2ePPavycLq2W0ryoNyznjL/VwrJm7W00LCIiIiIiIiIimhsaatjr7u6GYRjYtm1b3eta6wmCgAULFjQSfUWyLOPGG2/En/70JwDAmjVrsGnTJtdXbBvxzne+0/5cOvMsAESjUy2oExMT04bnnIjDuW6zw4rFYk0Li4iIiIiIiIiI5oaGGvasBq6JiQk89thjda372GOP2T32zj///Eaid6UoCj73uc/hD3/4AwDgzDPPxI9//GPXSS4aNd2kEsuXL7c/W+MQVuMcY9C5brPDWrZsWcNhOdclIiIiIiIiIqK5o6GGvfe85z3252984xvYvXt3Tevt2rUL3/jGN1zDmQlVVfGFL3wBzz33HADg9NNPx09/+lP7leFmma4n28qVK+3Pu3btqhrW+Pi43cjW3t6Ojo6OhsPSdd3eB6IoYsWKFUW/n3baaRBFc1fv2bPHnlCkkr/85S/259NPP73qskREREREREREdGI01LC3evVqXHLJJTAMA8lkEtdccw1++MMfVnzNc2JiAj/4wQ/w0Y9+FKlUCoIg4IILLsDatWtnlHjAHO/ui1/8Ip566ikAZiPWfffdh7a2thmHXWrLli3259JecYDZA9GaGGTr1q1FY9WVco7Rd8EFF5T9vnLlSnsW3wMHDuD48eMVw9q2bRtSqRQAc0zB0l6KkUgEZ599NgCzp+Hrr79eMazBwUEcPHgQANDT04PTTjut4rJERERERERERHTiNNSwBwDf/OY3sWTJEgDmZAvf/e53sWHDBlxxxRW48cYbccstt+DGG2/ElVdeiQ0bNuDee++1G7oWL16Mu+66a8aJ13UdX/rSl/Db3/4WgNnYdt9995X1fmuGV199FZs3bwZg9orbsGFD2TLhcBgXXXQRACCVSuGRRx5xDcswDPzP//yP/bdbz0VBELBx40Z7+Z///OcV0+b8rVIvSOf3999/f9WwDMMAADt+IiIiIiIiIiKaexpu2GttbcXPf/5zrFmzBoDZ+KRpGvbv349nn30Wv/nNb/Dss89i37590DTNbixavXo17r//frS3t88o4YZh4LbbbrPH+DvllFPws5/9DF1dXXWF89hjj+HFF1+00+fmlVdewU033WQvc+WVV2LRokWuy95www32DLz33HMP9u7dW7bM97//fWzfvh2AmR8XX3yxa1jXX389gsEgAOC+++7Dyy+/XLbMI488gieffBIAsGjRInzwgx90DetDH/qQPVnJE088gUcffbRsmZdeegk/+9nPAJgz6X7yk590DYuIiIiIiIiIiE48wajWolUDVVXx8MMP42c/+xkOHz5ccbnly5fj4x//OD74wQ/C4/HMJEoAZqPZj370IwCA1+vFrbfear+6Ws369evtxjLAHCPw/vvvx6JFi7BhwwacfvrpaG9vhyiKGBoawubNm4sa/lauXIkHHnigaKbZUt/61rewadMmAGYD2Qc/+EGsWbMGmUwGTz/9tN3zLxQK4YEHHsCqVasqhvXggw/ijjvusLfziiuuwLp166BpGv7whz/gqaeegmEY8Hg8+OEPf4gLL7ywYljPP/88brjhBmiaBkEQcNlll+HCCy+EJEnYunUr/vd//xeKogAAvv71r+NDH/rQtPnpNDJSPqHIXNPVFT0p0kmzi+WALCwLBLAckInlgCwsCwSwHNAUlgUCTnw56Ooqn+fBMuOGPaf+/n7s2LEDY2NjSKfTCIfD6OjowNlnn43Fixc3KxoAwHXXXVc05l2tnn32WfT29tp/Ww17tfj7v/97fO1rX5t2/D7DMHDnnXfi/vvvr9gTsKOjA3fffTfe9a53TRvvT37yE3z729+2G91KhcNhfO1rX8N73/veacN6/PHHcfvttyOTybj+7vV68W//9m/4xCc+MW1YpU6Gyu5EH4w0N7AckIVlgQCWAzKxHJCFZYEAlgOawrJAwIkvB9Ua9mbedc6ht7e3qNHsZPCpT30Kb3/72/H6669j9+7dGB0dxcTEBGRZRiQSQW9vL8455xxceeWVOOuss2oKUxAEfOlLX8Lll1+Ohx56CFu3bsXw8DD8fj+WLFmCd7/73bj66qtrfh35k5/8JC644AL88pe/xIsvvojh4WEIgoDFixfjoosuwtVXX11zw+n73vc+rF27Fg888ABeeOEFDAwMwDAMLFiwAOvXr8fVV19dNCMvERERERERERHNTU3tsUfz28nwFONEt7LT3MByQBaWBQJYDsjEckAWlgUCWA5oCssCASe+HFTrsdfw5BlERERERERERER04jTtVdw//vGP2LJlC3bv3o2JiQl7jL22tjaceeaZOP/883HBBRc0KzoiIiIiIiIiIqJ5bcYNe7/97W/x7W9/G/39/RWXeemll/DjH/8Yvb29uPnmm3H55ZfPNFoiIiIiIiIiIqJ5bUYNe3fccQd+9atfAUDF2V+d+vr6cPPNN2PLli24/fbbZxI1ERERERERERHRvNZww969996LX/7ylxAEAYZhIBAI4JJLLsE555yDnp4ehEIhZDIZDAwM4PXXX8dzzz2HbDYLwzDwy1/+Eu3t7bjpppuauS1ERERERERERETzRkMNe0ePHsWPfvQju1HvyiuvxK233orW1lbX5a+77jpMTk7irrvuwqOPPgrDMPBf//VfuOKKK7B06dIZbQAREREREREREdF81NCsuL/+9a+hqioA4Nprr8Vdd91VsVHP0tLSgjvvvBPXXnstAEBVVTz88MONRE9ERERERERERDTvNdSwt3nzZgBALBbDLbfcUte6t9xyC1paWgAAL774YiPRExERERERERERzXsNNewNDAxAEAS8853vhM/nq2tdn8+Hv/mbv4FhGBgYGGgkeiIiIiIiIiIionmvoYa9dDoNANO+fluJ1WPPCoeIiIiIiIiIiIjq01DDntWgd+zYsYYitXrqWQ18REREREREREREVJ+GGvaWL18OwzCwZcsWjIyM1LXu8PAw/vznP0MQBKxYsaKR6ImIiIiIiIiIiOa9hhr2LrroIgDmzLa33HILZFmuaT1ZlnHLLbdAURQAwMUXX9xI9ERERERERERERPNeQw17H/7wh+3Xcf/0pz/hIx/5CF5++eWq67z88sv48Ic/bPfWa21txYc//OFGoiciIiIiIiIiIpr3PI2sFI1Gcccdd+Dmm2+GYRjYu3cvrr/+enR3d+Pss89GT08PgsEgstksBgYGsH37dgwNDQEADMOAJEm44447EIlEmroxRERERERERERE80VDDXsAsHHjRuRyOXzlK19BNpsFAAwNDeHpp592Xd4wDABAMBjE7bffjssuu6zRqImIiIiIiIiIiOa9hl7FtVx55ZV49NFH8d73vhderxeGYVT8z+v14h/+4R/w6KOP4sorr2xW+omIiIiIiIiIiOalhnvsWZYtW4a7774biUQCr732Gvbs2YPx8XFkMhmEQiG0t7dj1apVOOeccxCLxZqRZiIiIiIiIiIionmvYsPewMAAACASidTUIBeLxXDRRRfZM+YSERERERERERHR7KnYsHfJJZdAEAR89KMfxZe//OWi3x577DEAwIoVK7BmzZrZTSERERERERERERGVaehV3FtvvdVu9GPDHhERERERERER0Vtv2skzrNlsiYiIiIiIiIiIaO6o2LAXDocBACMjI29ZYoiIiIiIiIiIiKg2FRv2enp6YBgGtmzZgmQy+VamiYiIiIiIiIiIiKZRcYy9d73rXThw4AAmJydx+eWX45JLLkFXVxcEQbCX2bFjB773ve/NKAE33njjjNYnIiIiIiIiIiKajyo27H3iE5/AI488gnQ6jbGxMTz88MNFvxuGgZ07d2Lnzp0zSgAb9oiIiIiIiIiIiOpX9VXcTZs2YenSpTAMo+g/S+n39f5HREREREREREREjanYYw8AzjnnHDz55JPYvn07du/ejUQiAVVV8b3vfQ+CIGD16tW48MIL36q0EhERERERERERUUHVhj0AEAQB73jHO/COd7zD/s4aV2/NmjV8lZaIiIiIiIiIiOgEqPgq7nT4Ki0REREREREREdGJM22PPTd33nknAODUU09tamKIiIiIiIiIiIioNg017L3//e9vdjqIiIiIiIiIiIioDg017FWTzWaRSCSgaRp6enqaHTwRERERERERERGhCQ17uq7jySefxG9+8xts27YNiUQCgDnpxu7du4uWHR8fxxNPPAEAWLZsGdavXz/T6ImIiIiIiIiIiOalGTXsHTx4EJ///Odx8OBBANNPqNHW1ob7778fR48eRWdnJ1544QWIYsPzdxAREREREREREc1bDbeq7d+/H1dffTUOHjwIwzBgGAaCwSCCwWDFdQRBwDXXXAPDMDA6Ooo///nPjUZPREREREREREQ0rzXUsKeqKm666SYkk0kYhoF3vetdeOihh/Daa6/hqquuqrruxo0bIQgCAGDz5s2NRE9ERERERERERDTvNfQq7mOPPYYjR45AEARs3LgR99xzj91YN53u7m709vaiv78fu3btaiR6IiIiIiIiIiKiea+hHnu/+93vAACBQAC33XZbzY16lpUrV8IwDBw+fLiR6ImIiIiIiIiIiOa9hhr29uzZA0EQsHbtWrS1tdW9fmtrKwBgcnKykeiJiIiIiIiIiIjmvYYa9iYmJgAAPT09DUXq8ZhvAKuq2tD6RERERERERERE811DDXuBQAAAoChKQ5GOjY0BAFpaWhpan4iIiIiIiIiIaL5rqGGvs7MTAPDmm282FOn27dshCAJ6e3sbWp+IiIiIiIiIiGi+a6hhb+3atTAMA7t27cLx48frWvfZZ5/F6OgoAGDdunWNRE9ERERERERERDTvNdSwd9lllwEANE3DN7/5zZrXGx8fxze+8Q377/e+972NRE9ERERERERERDTvNdSwt2HDBrvX3jPPPINbbrkFqVSq6jovv/wyPvKRj2BgYACCIODd7343zjjjjIYSTURERERERERENN95Gl3xP/7jP/CRj3wE4+Pj+M1vfoPf/e532LBhA/r7++1l7rnnHoyMjGDbtm04evSo/f3ChQvx1a9+dWYpJyIiIiIiIiIimscabtjr7e3Ffffdh5tuugmHDx9GJpPBM888AwAQBAEAsGnTJnt5wzAAAMuXL8cPfvADtLe3zyTdRERERERERERE81pDr+JaVq5ciUcffRQ33ngj2tvbYRhGxf+i0Sg++9nP4te//jWWL1/erPQTERERERERERHNSw332LMEg0HceOON+MxnPoOdO3di+/btGBoaQiqVQjAYRGdnJ1avXo21a9fC5/M1I81ERERERERERETz3owb9uyAPB6cc845OOecc5oVJBEREREREREREVUwo1dxiYiIiIiIiIiI6MRgwx4REREREREREdFJaEav4iaTSezcuROjo6NIJBJIp9OIRCKIxWL22HqRSKRZaSUiIiIiIiIiIqKCuhv2UqkUfvGLX+CJJ57AgQMHYBhGxWVFUcTb3vY2XH755bjmmmsQDodnlFgiIiIiIiIiIiIy1dWw94tf/ALf+c53kEqlAMBu1BMEoaiBz/pb0zTs2bMHe/bswaZNm3DzzTfjH//xH5uYfCIiIiIiIiIiovmppoY9wzBw++234+GHH4ZhGK4NeZFIBKFQCOl0Gul0umhdQRCQSCTwla98Bfv378dtt93W/C0hIiIiIiIiIiKaR2pq2Nu0aRMeeughCIIAwGzIu+SSS7Bx40asXr0ay5YtK1reMAwcOnQIO3fuxFNPPYXnn3/e/v7BBx9ET08PPvWpTzV1Q4iIiIiIiIiIiOaTaRv29u7di+9+97t2L701a9bgW9/6FpYuXVpxHUEQsGLFCqxYsQJXXHEFDh8+jC9+8YvYuXMnDMPAd77zHVx44YU4/fTTm7oxRERERERERERE84U43QI//elPoaoqAGD9+vV44IEHqjbquVm2bBkefPBBrF+/HgCgqir++7//u4HkEhERERERERERETBNw148HseTTz4JQRDQ0dGBe+65Bx5P3RPpAgA8Hg/uvvtudHR0wDAMPPHEE0gkEg2FRURERERERERENN9Vbdh76aWXIMsyAOCaa65BS0vLjCJrbW3FNddcAwDI5/PYvHnzjMIjIiIiIiIiIiKar6o27O3cudP+/IEPfKApETrDcYZPREREREREREREtavasLdr1y4AwMKFC9Hd3d2UCBcuXIhFixYVhU9ERERERERERET1qdqwNzw8DEEQsHLlyqZGevrpp8MwDAwNDTU1XCIiIiIiIiIiovmiasNeKpUCAMRisaZGaoWXTqebGi4REREREREREdF8UbVhL5lMAmh+w14kEikKn4iIiIiIiIiIiOpTtWEvn8+bC4lVF6s/0kJ41oy7REREREREREREVJ/mttgRERERERERERHRW4INe0RERERERERERCchTy0L7dixA9/73veaFumOHTuaFhYREREREREREdF8VFPD3s6dO7Fz587ZTgsRERERERERERHVqKaGPcMwZjsdRHNa/0gKB/riSGYURENerFzSit6uSMXlX903jK17h5FIy4iFfVh3xgKsfduCsjC37B5C33AKANAa8SEa8sEjia5xWGnoH00jnVUQCXixuCtsL1eaxljYh0RaxrGRNFI5BeGgF72d4Yrh7uuLo28kBVnWEPB5cOriGFav6EAiLSOZUaBqOiAA6ZxaFL8Vj1velG7jku4Izl/VXTXvKuU3APs7Ky0e0T2vpgurqytad/zTpXk6sxEmTalU/uvN7+n2U/9IClv2DKFvqFCmF0Rw/pndrsegW5zNKtx4aBoAACAASURBVAezXZ5YXt96jdaXzvWrnSNOBs5tGIlnIcsagn5P0XFmLVfpOCwNq9K56USX73rTMBfSPBe8lfXsXNHM7ZkreTNX0jFXNTt/nOFNJHMYS+ShanrFe5Rmp2ku7e9a7tFmU6N5UW09t23qbg+9pXl+ovaxdT2wvy+OeDIPQEDQLyEa9mFBS/Ckuw6aiaoNe+vWrXur0kE0Z/WPpPDK3mH778m0bP/tVkm8um8Yz7zSZ/8dT+Xtv60TR/9ICs+92o+BsTQAIC9r6BtJIRryYvnCGHTDKIrDSkMiI2NgNG2HqxsGJtMyhsYz9s0gAPSNpDCwJ41YyIdERraXNwrLl4Y7OJbG/r448ooOAFA0HdsPjuJAfxxvW9IGABgYSyMva4AA+L0S4qk8EhkZiYyMns4wYiFfUd4AKNpGANjfF0cqq+CSc3urNsSV5vdz2/oBA3ZjjRVmT2e4LK9q2XftbWGEPELN8Vfb37WYjTBpSmn+9g2nMDCWdi2X0904V9tP/SMpPLet3z4GAWB/v1mmz1reXnQMusXZrHIw2+WJ5fWtV3pOAGqrL53rVztHAHN/3zm34dBgAsmMAgCIBr3IyqqZF2t7AaDicXjJ2t6ic5ul9NxU6bfpHvo0S73HGI9JUy358NeWV83cnrmSN3MlHXNVs/PHGd7gWBpvDCQAmHWrbhhl9yjNTtNc2t+13KPNpkbzotp6Q+OZsm36v5cOo6stiJ6OcF3xNOpE7WPruvzQYALxZB55RYdhGIingIlUHsmMfFJdB81U1Ya9n//8529VOojmrAN98Yrfu1UQWx0VW+n31knjQF8cY4mc/Vs2r5r/5lSMJXKIhX1FcVhpGJ/MFYVpLbt17zAWtofs763lBsbSiAS9Rd/HQr6ycI+NpqGour2cqhmAYSCZVVzT6fdKReFb4TrzxkpfqfHJXMW8c65buo4Bs2HPGaYzXrcwK+27XYfGsG5lZ83xVwq/VrMRJk0pzV+rjLiVy2r5Pd1+OtAXLzsGrfhKj0G3OJtVDma7PLG8vvVKzwmW6epL5/rW8k7WOeJk2HfObcjmVPv7rKzC75MwlshV3E4A9u/Oc1ulOCr9ds6Zi2ayCTWr9xjjMWmqJR/+2vKqmdszV/JmrqRjrmp2/jjDO+Z4IGLVrUDxPUqz0zSX9nct92izqdG8qLbePpffsnkVg6Npu2Gv1ngadaL2sXVdns2p9n2spptvmqqaUXRfPR/qF86KSzQNq9dArd8nCk8Fqn2fzCiQlamGNKsS0nSj6HsrDuvfvOM3APaypXFay+Vl3fX7snBlDc437g3DgGEAmmamx4pH0w07rc7wS9OVzChl2+hMQ6W8c6apdB0rLGeYeZe8mi4sAJhMue+jautUS/N0ZiNMmlKaj1YZcSuX9YRT+n0yo5SFacVX6bh3htmscjDb5Ynl9a3XaH3pXN9a3kkuqfPnMuc2OM8zmmZ+lgt5Ue04LD23ucUxF8p3vWmYC2meC2rJh7+2vGrm9syVvJkr6Zirmp0/zvXysmZ/tupWoPK9SzPSNJf2dy33aLOp0byotp5b2jXdQE4uP0/OVp6fqH1sXQ9oujF1H1v41zCMovvq+VC/sGGPaBrRkLeu763edtW+j4a88HmnDj9JFOx/nd9bcVj/+r3Fh6y1bGmc1nJ+n+j6fVm4PgmC481UQRAgCIAkmemx4pFEwU6rM/zSdEVD3rJtdKahUt4501S6jhWWM0y/S15NFxYAtETc91G1daqleTqzESZNKc1Hq4y4lct6win9PhryloVpxVfpuHeG2axyMNvlieX1rddofelc31reyVdS589lzm1wnmckyfzsK+RFteOw9NzmFsdcKN/1pmEupHkuqCUf/tryqpnbM1fyZq6kY65qdv4417N66AFTdStQ+d6lGWmaS/u7lnu02dRoXlRbzy3tkigg4Cs/T85Wnp+ofWxdD0iiMHUfW/hXEISi++r5UL+wYY9oGtbEDbV+v+4M967czu9XLmlFRyxg/x30m2/FBwOeou+tOKx/21umfgNgL1sap7VcaRds6/vScBd3huH1TFUHHkmA1yMiGvSiIxaw4wn6PQgGpt7gt8IvTdfKJa1l2+hMQ6W8c6apdB0rLGeYznjd1qsUz1nLO+qKv9r3tZiNMGlKaT5aZcStXNYTTun3K5e0loVpxVfpuHeG2axyMNvlieX1rddofelc31reyQrzZNh3zm1wnmeCPvNzRyxgn1sqHYel5za3OOZC+a43DXMhzXNBLfnw15ZXzdyeuZI3cyUdc1Wz88e53uLOqfsCq24FKt+7NCNNc2l/13KPNpsazYtq67mlPej3YFFn2HX52XCi9rF1PRAMeOz7WEkUIAoCPJJQdF89H+oX6Y477rjjRCeC/jpkMm9NN+aZCIf9daczFvYhEvIinVWgqOYMUqtP7aj4nn5PZxhBvwfjiTxkRUdLxI8L1vQUjd0QC/vQ0RJALq8hk1MR8HlwSncESxZEEQp4y+Kw0qCqOlB4AtEZC6J3QQSrT+3AGUvbitLY1RrEmcvaEQv5IECAKAroaAliSVfENVxREABBgKzpkAQB4YAXq5a14eJ3LEbAJ0EUBLRF/ehuDyES9Nnxr+iJ4cxl7Qh4pbK8Kd1GryRiRU8MG9b0VB3jwC2/zztjAZb3xJDOKnZaOloCCPnL86qWfXfGis6K5aDe/V2L2QiTppTmr1X+3cplKWedMN1+ssu07CjTi2LYcHZP2THoFmezysFsl6f5WF4bOTc0U6P1pXP9aueIk2HfObdBkswn8H6PhGjIZx9nRecWl+Ow9NzmVoar/fZWlYN6j7H5eEy6qSUfmpVXJ7pOsDRz38+VcjRX0lGLE1EOmp0/zvD8Xg9iIS88hTrW7R6l2WmaS/u7lnu0SppRFhrNi2rruW3T352zGGvftuAty/MTtY+t6wFV05FXNBiGgYDPg7aoHwvaQljSGWn6ddCJPjeEw/6KvwmG4RxZi6hxIyPJE52EaXV1RU+KdNLsYjkgC8sCASwHZGI5IAvLAgEsBzSFZYGAE18OurqiFX/jq7hEREREREREREQnITbsERERERERERERnYTYsEdERERERERERHQSYsMeERERERERERHRSYgNe0RERERERERERCchz4lOANHJqn8khQN9cSQzClRNRzIjI56SEU/lIas6/D4JHlFAXtUgyzoMA4iFvVi6IIrFXWGsXNJqT71thdU/mkY6qyAS8NrLAMCW3UPoG04hm1fh80lY0BJ0DWPLniHsfGMM8ZQMjyRgUUcYF72jtmnc3bZvy54h9A0V4vVK6GoLorezON568ika8patO93vtYZVSzjWMpogQjLM6dgTadlep/TverazVvVs72zG0Wg6Xt03jK17h5FIy4iFfVh3xoKGytdcNdMyVkt4AGZcBpqdzhNtpmk+Udt8MuZ1MxWdB3UdMIBMTkUqpyAc9NZ9vnirle6/d65ZjJBHmNU69GTSP5Kyrz8AoDXiQzTkg0cSZ7zN8yH/ZqJZ5xvm6dwyW9cERJZ664ETUW+wrpodgmEYxolOBP11OBmmAG/WFNX9Iym8sncYAJBIyzh0PIFkRoEoCEhlFQCAIACqpkPXAa9HgKoZgAGEgh6cvqQVPR1hnHeG2SDyyt5hDI6l8caxBPKKBsBsBPR6JKiqDlXTIUkiMjkFiqrD65HQ3RZAT1cEl5zbCwB4bls/dr05jolUHjAACIDPIyLgk3Da4la8bWlrzZX7sZE0+kZSkFUNMIBkYZv8XgmRoBeiIGBlbwvOP7MbAMpu7KyL/ljYZ98QOJ13xgL0dkXw6r5h/HH7APKKDr9XRHtLALGQz/69tPE0lVMQC/nKwrLy0C0eK33HRtIYncyivSWARV1RDA4nMTCWRk9nGLGQ2aDn/Ls0rY2ehJwNpPFUHpm8inDAC6/H7DBt5eUpC6NIpGXXxt16Gzgq5YWz4We6Zdy8um8Yz7zSV/b935+3ZFYa95p54q8UlrNOqJYvQOUyVq0hunSdgbE0JlMyREFwLfO1botd/2RkjE/mkFd0dLcHkc4q6B9JAwBiYR8Wd4XrDr8Zqj2scGsgaaQ81rq+dQzuPxpHOqciHPDg9KWtOH9Vtx1+I+eGmaZ7JmarYbeehvv+kRSe29aP8ckcEhkFmZwCSRLh84jw+yQAsOvTmeZJLelya2Ss1gDltv/CYT/aw96q563SdZ3HoHVedHt41UjdXrovrYdPx0bSduNp2O8BBMAjVm9sa+Rm77lX+zEwZtYneVlDMmuuu3xhDBCA8ckcOluCCAU90+Z3adizfexUyvdaH+A163pxuvRVOoabcb6Zbp25ohkNEcDsNI5VKweNpLt0HyUyMmCY52unRvdbs/JmthteTsaGndmuE5qh3nqgdPlExjy/CACCfg+WLIiUndPqSYtbWdyyewgH+ieLroGrpbGeuPb1xTE0kYGq6NABqKoOWdVn3NnF6USXg66uaMXfpDvuuOOOty4p9Ncsk5FPdBKmFQ77m5LOV/cN2w1wA2NpxJN56AaQyioQBAEAoKgadN1s4FNUw/5e03XIioZY2AdV1TGeyGFkMou9R+LI5FUYBqDrBlJZFdm8iryiQ5QEu3ELEGAYBnQAiqojJ2vI5FTsOTKB4xMZTDXVG1A0A4YBKJqOjlgAA6NpRAo3B6Wsyj2vaDg2msbYZA45WYOs6ma6Nd1Mn24g4JeQyioYGs/g0PEEAGAyI+Pw8STGEjm70Wr7wVFIkgC/VyqKK51V4PWIeOJPR+x8VHUDyYwCn9dszPR6RDs9BoDDx5OIp/LweaWi8NJZBeOJnB1O6TYNjmXsbcorGpIZBaGAF0PjaWi6AUXR0Rr1Y2Cs+O/StDrTkle0qnnpjP+5bf04fDyJdFbByGQOeVlDTjb3bU7RIIkC4ikZbw4mkMoqGIlnkZM1JDIyDAMYS+SmjcfJWTZL83z5oljNy7h5/MVDyMnl640n8nbjV7M4y2M9eV5vWIu6onadUC1fKpWxanlWGl4iI+PgsUnkZQ0Bv1RW5qvlvVu4iYyMgdE0VN1AXtbQP5zG8YksDMOAASCbV5HJqwgFPHWFP1NWfo9MZjEwmp62PDdaHmtZ3+sR8dy2fuw7Gkc8LUMt1GPxZB7xVB4dLQHEwr6Gzg0zTXejqpXnREZu+LixGu5zsrluTtbw5kACQb8HPZ3hsuV/92ofDh9PFsqxDFU3kM4p0A0gFDBfCLHq05nkSS3pcuaJ27nILQ/c9p/P58Ff3hxDJOgtS4dbHeo8BgHzGiCbV+246j0WnEr388hkFtsPjiKZUTAyaZ4nRuNZDMezmEzJ8Horb2sj9emr+4ZxaDABzdq2jLlvdc2ArOpIZRWouoHJtIzxRG7a/C4NezaPnUr5nswq2HNkAoYB+LxS1Xxo1vVitfRV2h+N5M+Jqo9mqt6y6bb83qMTODRgXovO9HqhVKVy0OgxVbqPBkfTyORVtDmuO4HG9luz8qaZ118nIvzZMpt1QrPUWw84l09kZBwaTCCekiGrGjySiLFEDqPxnH2tVCvXsnhkAoeOJzA4loGq60XXwH6v1HBdZcV1+HgCbwwkkM2pSGQUpLIy0lkVmqFD1czrk6NDKURDXtdrmlqd6HIQDvsr/sYx9ogakMwo9mdZ0e0LX+tfALA+Or4CABgGoGkGxidzSGYUJDMKxidzyDkqYjs8zYCiTTWsWd9bYQBA31AKyYyCRFqGs/+tFa+m6cjLuv39gb646zY5v3duU77QkKOoOgx9Km2yomMskcP4ZA4A7H8B84bFWsb5vSWZUXCgLw5Z0ct+s/KlNJ3WsqXhWXnopm9oqteFM66ReMb+O1/4t/Tv0rS6qfS983crvVlZhdVBWlY0KIUG02xexWTaPEEcG00XrW/l43TxlKZ3uu9rWcZNIu1+Iqv0/Uw0muczCatavjSSZ6W/jU/moGlGUT1hfT9d3ruF6zwWzIcAGgzDsMsWAGRzat3hz5SVr6XHaqXy3Gh5rGV96xjM5tWi37KymS+NlKda4p1N1crzTI6brS5P+at976xf7XOTPnXOAKbq05nkSS3pcm6f27modJlqaapUn7nVoaVl3DqPWHHVeyw4lf5mhWH1oAPMcpzNqWVxlK7bSLlIZpSi86bzOseZR87P1fK7NOx6vq9XpXwfLJxjnel0Lv9WmW5/NON8U8s6c0G9ZdPt+/HJXNk+rRZGMzR6TJXKK7rrtXAj+61ZedPM668TEf58Vm894Px+fDJnn0+se0zArC/r3Tduy1v3jKXl3aqnG62rrLiseyilcL+sFS5FrG1RNB3ZvFrxmuKvARv2iBoQDU09zfd5RUii2RvP+hcA7I8lDXuCAEiSgLyiIxryIhryljUmla5T+r0VRml6BKF8WQDw+6YO9Voqd+c22cEZgCBObaPPK0JWdDvtzm2wKm2fVyzftkJ6zac05VWQlS+l6bSWLQ3PysPpOOPKyZr9t7/wb+nfpWl1M91JKJlR7PRq2lSvTV2H3QjrbOTJl/SGkxu4Ka6UF87va1nGTaWndbPxhLWZNym1hlUtXxrJs9Lf8ooOSRLKji2rzNfKWjbvctMtCEJRA7+mG3WHP1NWvpYeq5XKc6PlsZb1rWOwtDFV08x8mclN70zT3ahmN0BbZtJwb5VpoaRKt+rTmeRJLelybp/buah0mWppqlSfudWhpWXcOo9YcdV7LDiV/mafax0P6pwPCvJVtrWRchENeYvOm87rHOfR5PxcLb9Lw67n+3pVyvecXPwgr3T5t8p0+6MZ55ta1pkLZtIQYWlm41itGj2mSvm9ouu1cCP7rVl5M9uNxCdrI/TJoN56wPm981rJeY8pN3Ct5La8dc9YWt6terrRusqu7wv3UIaOohOT9dHqnDIbnRHmCk6eQdSAlUta8dyr/XhzMIHRwuuVumFAFAoNYIIAjyRCNwyomgGPKNiv2AoQEE/KmEzJSGTyiIZ8GI1noaoalMI4fIUh8iAIZgNhOqtANwxoOqAVevblFB3jiTxiIR9aIz5zsg5JRK7wiMIo/J/176HBBDpiASxZ4D7GgjX2l24YyCsa8opuds82DGTzBlRdh1+SIEkC4qk8Qn4vZFVDpPDKld8r2r0OfV4RibRsvv6Slu24rRumWNiHl3cdx8BYBoqqweMR0Ro2B+X2e0WsXNKKA31xuycbAPNV4rE0/IWwxxLmU5+VS1pwSne0aFmLc1ut9QEg4JMQ8XtwaDABwwD2HY0jK6tIZRTEwr6i9Fpp6RtO4dio+WpvTtbs8RIDfgmXrltaMU/jqTyMwv88kgBZNwDBzM9sXoUkCmgPFvLQV/zKsnXyUzUdv9/WXzYWidv4FSuXtLqOr2GNbWF9do4R6czL/pFUxTEu1p2xwHWMvXU1voZbabwotzFWoiGv6z6t58RvxXdoMAHdMIrKoFtY0+XddPnq9ptzHb9XRNBn7uu8rCErq9A0AwGfVPWVmEr72HnMSaIAv89sSFcKZUsQBAS8on1M1arS2De1jolj7Ttn+oCp8mzlu3MMrNF4tmz/1JrmavvtQF8c/sKDCtXRuGcOESDO6KY3Fvbh9YOjkAsXqs46o9o4R42O+WWpdmxMJPM4MpQsS1Mt2+mRRAzHM9A0A5IkIOjzwF9SNp3bpRVeAff7zPNCKmeWZ0mE/X17SwBA7fvSLZ6srEJWtMIT+Km0RUM+u14cGEsj5PcgFvbBMHTE0zI0zYAoCthzZByiIKIlYr4a69wPo/Es/IVXMmVFRzTiw2k9MWRyalmanPvVWtcw9KInah2xABJpGZm8isc3H8LAWLowtIZ5PrTSbuXpdA01zv1sHU/OB3WSJNh3LYah49BgArKil23rdHVgpXqmbzhlnzeDfg+SWQXBgAd+z1QaWsPFDzpLw3ZTzzmokbG4KtVBAV/xg7xa0jobpju/1XIeB8rHlbSuYaqtM9fUe653W97vFcuehzuPQ7dyM9Mx3hq5RnHbr+0tAdeH+Y3st1ryxjreREHA77f1u253pW2rdC3ajHRa3zeqmRP1ncxqrTvclndeK1nXqoBZX9a7b9z2sc8rQgDQ7rgfs+KtlkbA/f7hyFAS+/viGBrPQpIEyIoGURTMB4yO5+fWR6tzylx+3Xum2LBHVCdrlrjtb4zar78ahQY03QAkqdCjThThF4EczHEEBMOAIJgVi6brEEUBE0nZHifPGg/PYsAK14CuTv029a85zt54Mo8Xdw5CkkRohgGxkA4BAAQgGvQiEvJidDKHw4MJ7D40jj/sGEA06DPHQTKAnKzC75OQk1Ukswo0zRxs1GzYA0RRKPQy1KAmdPh9HsAwB0rPqzoSaRntLeYYfoA5ycbAWBqCAERCXhwdSuLgsUm0RnxY0RPD6wdHMTSemeppkNcwnM8iL2s4/8xu15t9qyLWDQODYxn4vSIWdYYgCgL6hlNYsiBi3xyrupmmI8eTGEvm4fOYN7gtYR/yiobuthAEw8CCtiDysoZEWkEuryLgk+D1mD0RxxM5LOwImYOxHo3j4DFzDERnb4lsXsVv/3QEAIoa96zxHkIBs+EvmVHsruCSJEA3RLvhNhryQYCAvKxhcWfYPhFajao7Do5BhwG/V7InXOgbSWFhewi7D40XTTwymZZx3hkLsGRBpGygeecFjPV5y+6hsry0TvBuA80fOZ5EXtamZl3uDOOis82BaGu5qHJebFg3jNbg+pNpuSjuei9OrDisNIwncxgcy0BRdaRz5itlQ+MZLO2O2mNrlIZlpbf04sH6Wy8cWM5B6gHg99v6K85oreuGPRB/W9SP9lgAqayCo0NJaLoBSRTQ0xlG33AK3e2hqnk2mZbx3LZ+RAJeZHIqdMN8AhoNebG0O4pjoylkchr8Xgm6YcDQzUcEZy5vb3hijjcHJrFlzzC624Pm676yZpe5vpEULjm3tyxsa9856wTAbPSwfnfGEw16YRjm8ASiINQ1aYy1z1MZpeJMrH0jKUymZXsSIAAI+jxobwlULE+1lOe+4RQCPgljiRzykxrGEjlceHYPAJTl4R+3D8LrFdEa8dnHeDyVRyIrI5GW0dNhNvA593GliQjcjo1E2pyR/ehQCpmcgqDfAwOSffE83RiY/SMpBP2SOckTAFUzEE/lIUkCWiN+/H5bf9lkSJ2tASQzMnKyClnREfBKgFdEwO+BoulYEAlhSVfEPoa27RuZtkHfSssre4ftSSkyORUTyTwCPskcj1IzMJHKIxLyom8kVTR5R1dbEHnVHE9H03RAA8YSeUSDXiwKhPDcq/32Vf6xkTSGJzLI5jUEfBK620Poag0hk1Ndzye/eGofJgt16uKuMDpaAjg2koYi64iGvXb5tuo13TBgGAbeHEzYN9eqZiCZVdDVGrT3ZSWxsA/bD47ax5vfJyGnaOjpCJsD7sMsxxAKPRUEAILZiBUKeOxtjYV8aIv5MTCatsuDdT4tPRadx/zK3hactbwdkaA5mUjQ58GyhVFEQz6k86rdKDqZNveTJAlYumBqUO9q21brOcitDqx0jnKqVAct6gwjkZbtBli3BkXr2B9LKRidSM/K7M7Tnd/czkWl8btNPgbBPOc0Y9biesyk0WQmDRGW0sYx52RoumGUlZtGypVbw4Jb49R05X5oPFN2fdbdHmpKo5Nb3vh9EiZTeew7Godh6MirOvxeybzuGElh+8FRdLYEi867lc4xEMz7AaD2Y9FNtYditXDbF85zU+l2lf7eSNr7R1J46pV+7D00BgD2pBLA3JrR2Fl3OK9LrddV3SbZsq5tA34PDJhDOGXzKiCY93MdsQAUTcf/979/QSItwyOJaI/50R4NVJ7UKeDB8fEM5MI9ViavIJM3r1sDI2n4fCI0zYCuA4s6QliyIFJxArDS/bftwAgODSQgq1rRvbH1jM3nlcye5YUOMYZhniNFUUDIX3tnhJMRJ8+gppnrA4oCMx/w0roY2Hs0juF4FoYx9UqKAEAUzafa3e0h6LoBn0/Cwo4QwkEPMoXeWR5JhCiKEAs1UL7whEEvHYzPCleY6r1X7Q1d64YsEvKaM9eKAlrCZk8+WdUxmcpDEATkVR2KomEknoOi6hhP5aDpBtRCbwhZMSt0axYhQIBQqNx1w2xY83okeCQBAZ+EBW1BqJqBrpYg2mJ+dMQCmEjm4REFCKKAkXgOoijA6zEr8f6RtD3JiAHzNSJRAERJgM/jMStqmDcjkiRgPJGDRxLR1RrEeWcsgKYZiIS8aI36iybREAD83bm9CAe92NcXx+HBpHkjbxiQFQ052RwI9pJze/GPG1fhzb4JeD0SWqN+ZPIqvB4RPq+EoE/Cab0tECUBR44nEfR7MDKZRTKjIJVV7chEEYW8ETCezOHidyy202INRuv3SubEBYXXpTyigKDfg7aI2cATC/kQ8HkQDniwqCOEUxe3AILZgKrIOkJBL3KyhlTOHJDd6ho/OpnD/r64PVC5cwDakbiZ1kjQi46WACJBLxJpuWxQ4ljYh+PjGde8LB3A1pod8fBQEh5JRCToRShglvPVKzpqGrC/dEDfapOVLF8UQyzsQyTkRTprzgQdC/uw+tSOaWcEtAbP33NkotBrVAUEoTC+oYBkVkFPRxjrCjOiltYJsbAPyxfF8LalbfB6ROw9MmFvlyCY+3vtGQtw9mmd9na7DYx/aDCBQ8cTCPg8aI340RrxI+Dz4LTeFgyOZSAIAtqifixdGEVnS9A1390m3xgYNY+f7vYQ2qJ+BP0eLGgLojXiN8u4Ryw0AEvoagti5ZIWtEX8M5qYAzAbYscSeRiG2ThtlbmcrGHVKe1FYVj7TlXN3kySKKAzFkTvgoi9D0u3ze81j8Wu1iD+7tzemp6oOve5rzBjt98rFZWTWNiHjpYAVE1HNmdOTtQa9uHM5e3YsKbHXs5ZDmoZ2PvVfeZ+H53MwVc4zn1eCeOJPNI5s35z5mEyzS6cgQAAIABJREFUKyMva5hMyRAK5wEAGE+Y68uqjraov2gft0b8rnGXHhuabkDWzB7cACCIArJ5FaIoIhzwoKstiHeeuXDa/e71mA82snkVsmyG2xrx47TFLcgrWtlkSFb9Fk/JiIX8aI/6sawnhuWLYujpDNuNIc5jyJoAotrkBVbeOieGMWCO8ypJIkJ+D8IBLwDBnsBBksxjc3gii6DfPAcqmm72nhcFs3GmK4KBsTQmknmMJXL2AOGAeR4PeCV0tYUgCeXnk8GxDOLpPFTNMCelyZmD3fd2RdDVFsTyhTGIgoDxZN6u2wFgbDJnP6QL+b0QBPPfSMiLi89ZXLU+23tkAqIoQFbN3oQGgLNP6zQfTEGAKArmw4DOCLKyBhECAl4JC9pDiIV8GBhLI5dX7frd55WgKOaDxFO6o2XHottEIKIoYN2qbly6bin+5qyFeMfKLqxa1o6zT+2EzyPi0EACum7eEAZ8Hiiqjvao365fq6nlHNTohBCV6qAVPTGcuawd2byKI0MpeCQBC9qDCPg8GBhNI51TsPfIBEbiWQyOZZDOKUhmZBiFfdmswf1rOb85z0XWOdHSP5JynXwsGvKhuy2Eje88pWyd2TLTiRDqPde7LX/eGQuwvCdmf1d6HFoaKVfhsB/7j4yXbWMiLWPJgggEoKZ0W3m198hE2fVZT2cYZ5/W6bqv61F2bij0OoiGfJBVDWOJPFRVR3d7CD6vNFXHKhqCfo+933q7ImV5rBsGAr7y/kD1Tnhg5YEkCVAKPaUVVcPqUztwxtK2mtYv3RfOc1PRpGKF7ao2kV8tabcmwjtyPIm8okLVzDHGDw8m7XHd5tIkILGwD16PaNZZQW/Zubb0ml0QzGtjryRiQWsQumG+HqtqBpYtjGJRZxjb9o8gJ5v3UmOJHIbjZi+5XF7D9jdGkcxOTeqUzJgTlY1MZJFTVMRTeWTyZq97T2EoqmxehccjYEVPDEu7o/Z9itv9hHP/DY6lsb8/Xnht2Mx43XrNDShcCwDhgBe6DmiGYXd0EUWzx/xZy9v/aifPYI89ojps2TOEo8eT6B9JQVWNsoY2TQfSORWZfArWGzrjiTxgoOg1sDJVhi6wegNWYz2x0HVzrAGp0FCYyZmNibrdFVCAAEAuvDI8NJ6BIAoQBdmeBdBTGANM1QRohV6EBmA3aomC2YuwNWredB4+noQomD3OlnSbT7Cs15Bf3nUcqYxsNzpaF9hqYUIQe5y5wpOWVE6BEAdG41l4PeYJOBb2IRT04O/O7QUAbNs3Urb9iYzZO896Jev4eAbjiVxhXDvA6xEhiUAmp2DzjkEcHEjitX3D0HTdfv01EvQir2gYjecwNJFFJqfC6xXh90oYmsiak1/YGW6mGTBgGBpGJnJFrzRY4z1YPU5EQUB3WxABv6cwK67m2CcmURLtbfz9tn5Mps2ePIePJ6Gqutm13DDgbw0im5u6sQTMJ1HJjILB0QwgAIvag+jpihRd1B7oi5ddcDrTeWwkjURahqLp8Igijo2k7Se4B/ri9uDLeUVDNqdC0w2ksmYDIgy4vv7njLN0vA3nZCVWPuUVHQGfZOej9Z+lfyRV8TWQ0sHz7YlnDECSREiSCI8ooC3it/Pt99v6oQkiJEN3feKYzioIBTxlNwfWdk03ML4A2OtavUOOHE8CAGJhL/KyhsHRDMa9Ofh9EvYemcCONwpPg7sjSOdURB2zc1rxOMfLiYV9aAn78Hfn9uLxzYeKypWVr8fHMphI5st6G7o9HT00mEBbzG/uD1lDNm/u62RWQdAnIZmRkc2Ldm/D/UfdB1Qu3XdO/SMp7HhjDJNpGelccW/WcGF7q/XqstK7440xZPJWvSTYvVZKy3q1tLg50Bcv6s1jlekte4bsfNp9ZBwTyTz0Qj4EAx74vRJkRUffUAptMT/298WRl82Zr/OK9aDEnNDEusHIyTrCQfP4ODyYwFBhVuNQwFuWpkpPsyeS5pAMg6OZouNTVjW0t0ThEasPp2ztD6te8krm/rVmek9kZMRCPnsyJOfxEAv5IBTyPu+YLCkW8iGZUexzptWrKCtrEATzGLH2sXVcrDm1AyuXtJo9bgvh5GUNqZw5G7uncNOx6pQ2c5bjVN7sEZ2WkVN0CIA98117NFAYf05HTjaQLrxaq6jmDYU1kZGhm73fFUXHyGQOu94cw4qeqP3gzTkBklVOtcJNXU7W0N0WREdrEFddeCoAFB2DiYyMoYlsoUe+WbdZaRiZMMMeGs+4lnOrbrF6q1vH8p7DE1hzagcuPre4UbD02AfKx5GLhXyIhXwQBcE+1wDVJwJJZGT830uH0dMRLjsOE2kZy1xuilvCvpqPt+nG2prJWFzO4955zFjetrS8d9DWvcNY2B4q1OFT73JZ5d7tPGqFv2XPkD2hjNWbp1o+1FMvuR3zyYw5aZrVQOWRBEwk8zg+lgGApvccstLgPEf2doYxkczbvbicKuWV2/asXNJaVCanUynvrO/cjgfAvVyVXn+UnnveuWZxxYkDEmm5rnSXhjM4lsax0TT+vHsIpyyMYt0ZC7D2bTPrTeTMm99v67frsljYrMNziopjo+nC9b2BYMBTuDMoTmNRj6+0F2OJHNpi/rLrof7RdMXrMrf9bNdthfrIUuu4Z277wnluctZjVh3odu4CaqtH+kdS+L+XDuPI8SRESYRPEuD3ScjLGg6MxyFJIoI+CV5JQizsdb0GqRb2TF4fLnoVX9PtazxV03F4KIlUWoGiafB6JERDZq/ySmV5vPAQavmiGCAAQZ+EfOFB0F8OjRflWU42H5Ie6ItjQVsIgmBOTBR2XK8eG00jEvQilVXg90lQVB06pjqx6IaBvKzjyPEkJlPm22vb3xiF3yMh4BjGY3wyh4HRDMYSOZy+pBXHRtMwdNjh2OPnGVZHGAHRkPl2lqKZ1wUer7mPJEmEIJj1/EyPs7mKDXtENTIr0EnkZBVK4em5G+vVXOuzrlVacnZYY/lZ7YiG5myANBu6oE9VhoJuwBAM+wbZ75Wg6eYJ361RUTfMp1wTyTxka1yisBdZWcX+vrjd2JPKKoin8lBVR+yGUbFnojU2Uzpnjt0UDhiQClOt/+XNcZxf6AFQOm6D9XTOev1weCKLkYksdMOwJxLI5s2bSUEQzJ4ghSfxXkmAIZuTaSiqbs5Wq+mA4IGq6VA0DQf645BE0Z74oizdhe1xdu2PFl4Rc74CNJmWcXwig5awH7Ki2a8FRkNeGJAwGs/arwJZF+zW+EwGzBvQbF5DXjafegmFC2nz1dg88oUbW1EUMJow/17eE7MvZNwuYKx0HhpMFF4XNge2FUUBbwxM2q+wJLNKYdBbrXiQelnDX94YBwTn5Caa/bqX6Miz0v1mTqxiNiQ480k3DNdXJKZ7daZ08HxJEswBdEv2lc8ron80baclHPab+2pPGrGQz37FLZ7K24066ETRBWGtA+NbrH0JmBcdumGgbySHaNBrviaTkREfykMSRXS2mhcz+/viMAyYr5EU4rbiKR0fyjngurVd1nEBmHXC/n7zYs56NcmZl87P1v5IZZSisalgwGyUAeyLN1U3EE/LVcdlLGXtx0xexUTSvJmyGlkEwXyYsOfohN2LofQ1bWd6J9Oyvb+iQfM4GhhNVzxWa3VsJF00/kte0XDoeAKCIWDNaWYP1Xgqj1TGnADIgGjug5BZTrJ5FdlR1e5ppupmI7Mkmj2dnRN5BHzmcZDNq/B5zQtyA0AmP9WgBkztY7fj4ED/JBZ1hKAbRtnxOVC4uK7ECk83DORk1a5LjEL9mZU1HBpIYHlPzHUypERGNntEF3oP5wq9AtBpPiw50DcJ6wyUUzSMJ8xeTwKEsuPC2s/mOK+6+cAiqwCFEAyYPRwTGRk+rwhF05FLqnaarBmhE2mzETCTV6EUep5b5xLnBFTAVG93QQAM3cwDZ55Zk68AhUmvCq+im42IOnKKVlR3W8egdfyZQ22ohfEB9ULchXJ+ZAKJjHs5L214sI5lZz4BU3VktfGMSpWOlWStW7pvrbpAgICF7aGqda5TPYOsTzfWVrPGWq10zJT2qkmkZSxsD0FWdHgdvXuqze5s9eZxnsf295vXQpesLR+qoF5u6f/LoXGMJ6dmlzQMAznZgEfW0Brxz+g1yWppcB6z8VQehmFgcDTjmpeVykGjr1fXo9Zy5Ty2ACCTV/HMK31Fx+SLOwYwNGL2dCo1kwkFBsfSeGMgAcBsQo6n8vYYxs1qdChNn3WOcM7tl8wo8MWmyvqxkXRZ3pj7GsiOqkXXQ4mMjLHJnP0AstK52vlbMqsUPbCslNZatwkonqjPWY9Z10rVJvKrxiqrkymzB5pomJMXyapmN3qJghluFhoMGMgpWk3XINMdB/X87jwurYbpoXGzgV+SzAdqBswejKLgPsaclT//P3tv1iTJcZ0Lfh577ll7V3VVLwBBAFwAXQKkRA0p3cFIMrtzNRqbebiv8zo/g39lXsdm9CCj2SzXRF6JuqIEApDAIYluNIDuRlVXd1VlVeUWGXv4PBx3T4/IyKys7gJIUHXMgO7OjIzwcD/ufvws31eeE4NxjN4gRLNOLqMgmiY5xGmu9nQZpFT3izNKmIgprU4nDMwyKv1NM8IFjVVwwsAYdIYciNJv1zZhmlN7xg9TZQ+UheytHOdDgW0uzuOJsGnqrgUG4/eaPOOaFfdarmVJebDfh2MbCOIUYF+us+6yovvOyi0tO+sYpo5IgxH+H+cEOr7IeSmzuxhDAWT1bECHp7NBONeJV3lPAGBThr8k1ZgN00xFmcoYHDI6J/GN4pScePqjJdaRaTD4wqFmmYyceOLvQ58iRrYokZP7cpLmAOMq26ZKLC27/8F+H6/sdWeyH4IoRc2xwEClXOpzkUmiR9JadVtlfeksvYxhSrjRctR9ZV9RyTRdH8RpoQ1VBoxsZ6Bls8j+COJUtcEPyIERlADlTYMhzjJRzlaU02FYeGZ53OR4lUV+Xo4qzosy6n0mRZJUMKPIFG0aDGttT+mAFNlPujMHABLxXuWx1A8H8nm6OILlTn4u+1FeK2eW1IMgTIUuFucLAy88W96v3Hc64Hr5nUh45ecP9vsz/Srv7YfFPvIcQwQMim3sNuy5Y1Ml02u50rcsn857MI6nwqgs93u5vYmmd/qcKo/vZWUczv4+CFPE2VQfpH7p61QQplhre3CEQ0BnP6b1g6PmWoXPt9cbCMJUraHyu5pjVc7fqr52bXJalVds9ZwFy7C831rbK6wl0tkq14KzQYi1tjej62eDEDtrsyUtch8oO6FNgyEIyYlZnhdKOP1bjqlck2U2uWyLaUzXcID0yBC4OqNJrF5clv/ImxeZqekagxHgtmICFH3WqtuqbTXHUs8jHF2m+q68P03HTsJNsKKeg6v1pkrP9fVM/17vT10XqrCp1tqeynrQpXyt/Hd5bKU+lcewas3V5TJOt0U4ast8v4wsmjNlkQfe8jsvYnfWszp1OR2Gl1ob50llhlKaFdaeTMuC0Sf8VTxfv0+5z84G4dy+nKcHF+3lVyHL6tXsuPHKz6v2BODyZA/69U8054nOQPqLCrzB55Vy++ScNg1W2If0vUO+6zJ9I9fislTZFlLm7c/L9mXVdfrepK9jsm1Vexdw8Toi30GSSkjR8Xp1GzOIac9axga5aB5c5nt9/kn7KeN8xj4BaHwXsTOXx92xDbgO2f9BmFL1kBBT4K8HYaqIidT9RIa66xiqPBYQtoX4e865sqMIakPcL0rpP9HmmqPZTWKNqzqRyeWP6AqLV2QZ9cfvO3nGtWPvWq5lSRlNEqy1PZFZNn/qMKBywfmypKpp+md6+wyRxWaahNfj2CbWOh48x6Ly1YoXMRjEIYWyBzqCkVcKlZwZWO/UCEdKPJAOQsX7sNJ9TWYosg7df+CYporS7W408fZrm+g0qKSIMaaA5wHAEThR5coQxlih5MAyDdimActksE3CJfMcC5b4rNMkUgvag6iE0zKLmzhjQM01YVtTx+ZokmB3o4n1Tg2ubYKBcCHqLmVnMWag7tqwTNESrf3yHV/Z66pIfKvuwLENwim0qQG3brTw0naHDtSMTDLDoDa3RCQ1y3ghQlllwMh2gjGB48jg2AYs01B4iwDQ9CiFPys5amuuBccy4VjmzL0JkHz6zPK47W028edv74kIGvWRPo7lqOxF2SH6s1Y7HlzHRKdBGIYM5BS4daNFGDSlMkcV6Y2LEV3bNAvfSykfDsqH57W2VzhU6xl8qx0PjBkUsWaM9JGRDpajvIzRPJJ9dutGq9BH5fbofRxLgOy1BgzNEtPfZTRJZvq13XCws9agkgXRb62ajRXhSDGN4uc7CzJ3qkReazCD5qmYqAwyw4ghjGcj71XtleMDoKCb5fG9rDQqsgmynCs9j5Jc6RcTc8cyGeou4epsrNSws9ZAp+mq71aaLtp1F+2GgzvbbXSbLnbXm3j91gru3CBMJVpPXZXJWTV/q/p6teMhTnKlV3Jt6TRd7Kw1FJ5flcj7tRuOwIAjA9wwjMJaECVUrv7DN3eUPnYaDtY7NeysN7Cz1iisd3L9Lx/6aq6FLCd21vK8kGKZBn745o5al1zHxErLgeeYqHvUxnfe2sXdG20wyPYymIKN3rFNxU5vWzS35Frfrru4s91WY2MaBjzXhGUZsE0TKy2v0Gev7HVV21zHpL3CYLAtU/WvvnbLOcjE3LZEWZElMhqVnjOm1psqPdfXM/17vT91XSivr52Gg3fe2sU739ktfPZ2iUhJ/+2tG63CWsxYdSChas3V5TJOt6p262286PtlZNGcKYsEVS+/8yJ2Zz2rU5c4yS+d0VUllRlKYi2StgEgA3tmYb2/iufr9yn3WZTkc/tynh5cRabnRbKsXsl5Wt4ry+NZtScAl2euLczreBqY0oPjV5lNVG6f3CM6TRd1z1b7ONN0Rr5ruQ8MZoh1gRXW/yonSZVtIWXe/rxsX1Zdp+9Na93ajD1ZtXcts47Id1jteKh50zGSsAy2ZSisa/3zZWyQF4Uh0L/X55+0n0xmFM5R0kZq1OzKPlztkN1aHve1Nu2JMjBla/ZEq26j5tCevl3CrLsp/r2z1kBNnCkBceY06MxpgPZnmVlXcyx1Pz0Q5jombm214NommjVH7dtm6aBnieAcg3iGdohVz3Ct32vyjOtS3Gu5liWlVbeRc47VtocoyYjNR5QrUSSLKQca57TAf1l5fTJLgZxxBLady7WZkRGY5TmyjDIHuChtMg3aoG2NNfbNr63jfBTh/v45np4FmAQJOY6EE9ASBxvPIaakcsa5K2jRW3UCB5YYMDyHiPRwMNAzmQGkaY6ck7PQc01wzpESVAQsk4BOWw27EGEqY4joJRftOjFsTiKJM0WlpQ3Pwt3tNj5O+0jS6WbRbRLeWrOeoS1wGaTIlHvTNNBpOJhEniLBAKa4ia5T3OgAKqHUSzcePh0KQg06MDviN55tKuND/pZYyTr4/NkIDAxbK2TEG4ycd3/5x3cAUMTufBQp56TuYJWYTh3BNDbPgLm50UBvECBMMvRHkXon02Qqa0Fi7fUGBJgLEI7SzfWGyBQio0Di1Li2gVs3WpUHyPJnQz9eqtTqotIaHWvPYExh/03CdIYt9cF+v3Av1zYQJllhHAHCwVtte5hEKQzGZjBO9GcyxipZcR/s9+E5pNerHQLzPrNDcJgKHP3R0yGenU9mMqtc28DNjUYBw+cizBW9j+U7ng5Dpdd61Fr2Xblf2w0HX7vZQd2zCmMKTnrVqjkKz65ddy6VtSDH0RH4laYprC1GDh1T6HK5rVXtbTdscHARJWeKve3mxvODIgPA7npDsfQqxsm2pzDSpL606g6aNRueYyFOcnSadFiQ+qVjo0Xi+7/84zuVc7EALyBw5+QBRB/jqnnQrjto7tk4Pg+AsSAMETiXer9ViX6/VsPGJCIyCkn0Q8x4TL1bue1y/dWZywFaHwCoDE+JV9huOLh9o4W9zSbOR1FhXuhteuvVTTw+GhXw+eR1EsPt1VtdnI8jDMYRspwjEll0rk2OtDTN1btIgh7XNvHaXhev7HXx7kdH+JePe0iyHJ2GjZvrTWxvtuD7UWFdeec7uwo/rSnY5PUS+XIf72408cbLaxj4MR4+HeLonBPOrMqCpOwP6eyr0nN9bfEcgpnQx7RqXC/CHVsk8rf6+jKJUtRda+bgXrXmvggj5EVYc5fFyCzLojnTEU5Zve2SobRed5dixZVZnQXoApDT7bIZXcu334YfEhkL2XVkB3q2Wcg2vIrn622QEBpSXNtY2JfLvs9VtlXKMnol56kUuVeW56RuO7yorgNyXltIsgw1xyrYbleZTVSeo52mg213WjZdtdfI/aus045toN1wsLfZnMGDLss82wJAAbv5efpymXXnRViay+8x8AkS4+52Gyf9EL1+gMwyp1VCyRSL2HXIobiMDfKiMAT69/q8lJlzrkPY4pbBpm0TpFZVffi2cHb9+B8fYTCOC3jZ7Qbte4+PRhhPUiIadMkJ59gGbt9o4fZWawZ/U5YFt+sOjvsBRkGM/jiGyRiadQtBlCEXDjzHmp5hHNuAH6bIMq7sOqmzf/A1B4+PRvjkyQCTIEWYkH1uGEyddYmUkoJ5IVJ1puy2XPzlH9/5vcXXA64de9dyLUuLpH+/ud5AnGQ4Fxhcrk1A40maq4hEnOTIDQ6TFTH3lq1Mla7Ci8RgQN2zsNb2sLvZwEePKTXbTCiVOc8BR7TJNAx0GpaKxsVJpiIzMkNkteMph4RhMNxcj3F//xznI9o8XJtICFo1G9//1g08O53MlC/q9/jo8TnCOFOladQOckLKvshMwnVbaTm4ud4kVtcgEcYy/W6t7c2N5slx0Z8fJlmBWWwosBradXJGPXpGANd6lPT735x9n1bdBpiNuyKjxrFNfPZ0qCJ3MmKml6Lp2Vx6u9baHg5PfYr882nZp56por/j917fKmDUSSlHnV/Z687g+7iOibtr7aXwfV7Z6yo8wJpnqXeqOZYyXKRR9J/e+VrhnZSwWSDkt5eMiJX7Sf/8stdd5gBY1pnDno+dtYbCbJOft+vOwn5c5vBQpaOHPV/172rHqzTg9Ll02XfUnyl1T95TvwZAZb9+97VN7B+PZ8GtGWYAqC+TtSDbtdb2MJwQQLke8a45xOI69OOZTMhye+Vcl8a0nO+XzaKoaqM05qUMJ7FalOX4AcDN9aZ6rj43ZRv1eTEvQ6CsH9KQrrp+3jz43utbheeWf7PoXXU9GQpMTUkGIvt23hy4aF6+d+94xukn3+ui385bA/U1dv94rIJLEpOv5lnY6NTUXqJnWsi9RM6j772+dal1pYx7VHW93i96nxb03LWw0a1hOJmv5/K5y66RVyGXfdcXdbp9GbJozsxzhO5uNLGx0cLJyWip+5cxdYHFdstlpKr9qx0q+Zf7lcS/rblWIdvwqnRE12fdRpK6O68vF92r6vMvWxbaaaXrrkrX5X3aDUdh6uly1dlEi+b0vL3mvXvHhX0OQMEelLLM+l/13Yv25RcdDJCiv1+77mB7gwI/e5tN7B+PpxjfwiEl7ZBldPmivrvM9/q83F5vYOjHdL5xoc5REjeyvL+U5S//+E7lc//s7T0A1WN6mSzqKmzAKMkKh96b6+Jec+zNV/a6KilDxxfcWW/ADxLCqAYF0Zri9y/ttPFX/83d3/n96kXF/NGPfvSj33YjruX3Q36b1M/LyotQVEsa+TTLRbkmpWBbJkUT9rZaaNUc2KIUqFmz4NkWHNuE51rwHEuUbRowRSTBsQ1YhojeC2aldsNGs2YLsgdy3jm2gbpnFfDfTNNAs2bj9lYLf/HdPfzH798FABz3A3AO1F0LzQZlk7i2gY1uDa/srWB3nSLSnaYLk1F2Q6vu4KWdNn7wxo4yOOS7urZF+X2MSt9urNbxF9/dww/f2MFax0MYZcQgaxoz99heb2AcJAqs98ZaHf/xj27jW3fXcDaMEMYZPMfCy9stfH1vBd2mi41uDd2mA4gU7Ze22/jBmztzF2PZVj9IkKQ5Nro1fOPOKjzBwiSNlrvbbfhBAte2sLFSBwTmXqfp4odv7FS+zyt7XXzvtS11r5sbDdzdbhO7U87Rabq4vdXC1gpFQL/98ppq59x22SYMxrDScrHW8VT5nv7bqt9XXSOvW+t4CGNtHC7os3m/j2Mii+g2XextNLG72Vz4TuW+XdTOi+bVMu+5zHWXfSZnBrp1G9+4s0oMn6DI31qnhr2N5nM/Y1Hbyzq60a3h2y+vwbXNyrn0os9cpG/z+vW1WytXPtZ6u1LBvmyIrNxmzaby1M0mXt5uq7lSfs7Me7VdrLU91L3qebSs6HvDXD3faS/13Mvq6mWuX3Tt88yRcn++6Pp7mfZcxff6mu05Fm5vNbG32Vp6L5mZm6t1vLrbeeGxKtsLhsiAlHq+t9HESzvz9fx59eMq5bf13KuW532PZe3FF92Dn6f9b7+2iVdvrVTq/ouuhYvakGb5C++Rv0t6tchOk237/hs3sSYyfq9SdtYbqLkWzoaRyPgmW/SLzCZapu/VWKc5IMom19u1GXvwovv9Lo3z88q8/UHaR8v00bL3fpH9Ubfxug0XKy0XW6t1tDzn0nP1ix7TqnZvrdbRrDuFflxkby6yb2+uN/DSzQ6imMhNXNvEa7e6+A9/dPvKdO9FfAlX9fx5wjjnX1a14LX8nssykc3ftiwbgX0RmZcCLj+fl6pc/nyZ1PEC1XlOVLeWSeUf8r6LKOiXfeZVpbVf9B4HPX+mnHFeen35ffXSx4vauUgPvuh3XfTMi95/mTZWfQe8eLnUss+/iu+rnvfub46wf0yZlntbzUtlCCySScrxz798cmFbym2uml8AFupn+b6/DV37ty7z+vzL2Bu+CLloLXjeefNV1c3nWVv06//wjZuoW+yF1tGvat/9W5aiv3ZxAAAgAElEQVSqMft339hWa8L1mP7+ykVj+1XdG65Kfpu6/7sw7/Q2bG+1sN2dErwtatdFZ8HneafL2v6XOUN+kWeDq3rOi+7vV6U/v+01YWOjNfe7a8fetVyZfBU2vquYjO/fP8b/84vP8bQ3QZpxNDwLN1ZrGAcJTocRkiwXWXtEyOA6Ju5ut3B8HuL4fIJRkCj8O8IDMuBYJiZRKjD7gG7TxY3VOr55dxW2aZCjIMsxmhA+AQB0mg6e9Hw87flEZS5mcrtuYW+rhSTNVeq1xNFY79aQZzkOT4kyvD+KFBagY5uouybu3Gjj1VvdwoL8k/cP8KQ3xsCnMs1Ow8FffHcPb726uXDhfP/+Mf7uw0M87flIM466Z6IpwM9rriUIKoBnZwFyzhGLsrpIlO8ajOGVvQ5ub7Xw+NkIv/rsDEmWEaV5RuxGtmliHCaI4gymydBtugJAmvr2h28WI6AHJ2M87Ye49/BUOdHqnoXRJMbT0wn6foxug0gBLiqh02UZJ2uVI/XobIKffXiI3iDEcBLDNIlN9dZmC826jaZnF5xDR2cT/P2Hh4iTvICBIUtfy2nysoRQlSULzK/1Tm3GebjMJjivPEv2Ufl7/Xl1z8JwEuPoLChgZpV/X3ag/frhWaH8R+rH7mZzKYe0dJhyCHbTJEPNtdBtOqjXXZTJ0vY2mwWnXbvhKOeIfCdZultV7i2/B1C4Rteji/pxkVzGWHlew2ZZXXhRR8cXYXgtMi7n6earL61hu+v9VozEy95bD8z0BoFaM4d+giTLcHOjic2VGp6dTgql5VGSwbFM7G00LwwcVOlmeV5c9v1lu+/t93F8PoEBho2VGr772ubMXqKvoSkxNcEyjIUBHdkfcl05PPXx2ZOBgpyoeRZurNQBBoz8GEGUUp/YRIoBBtQ9BzfXamCMqXX7dBiqkvGb60XyGrnuSgw+YvLlhf3jKvpuXl9exSGuKrBU96yFff5lH67fv3+MX9w7JrymhqN0ZhlZJtBUpe9/8f27ysmrl45JvMhX9joLHeUXBSK/yLUDuNpg3ou05ar3pqtu70X78FUe4n8X3vky8iJ2ylfh2ZddGxoNF0+PR5UlovPsu8NTOqcN/QRcnPFkRZOE8VnW7quy7/Oc4/GzEc6GEeGldzyFAVt1X3297/WDGezWi9qyrH0lZW+ziV8/OitiFnc8vPOdXRydTWbW9dNhiJ//+hn8IEWjZuH12yvY6NRUe13HxHAcoe9TJdjuZhPbq3X4UUpsxAR5Dz9M8bTnI0wyMBBs1Z0bLfwPV1COe+3Yu5Z/E/JvwbH3/v1j/PXff4rTYaTYjyRrD5P/41OoANtiyHPMsIkuIwzEZtuuu6i5JsI4Q5rncCwCtB1P0rm/dSwie3BsA7ZlYhIlqDkWOIDjswliQVihP0uSadgmw+ZKnQgIGjZG4jCS5rliCqQSXRN3t9sIorSwMQz9GJxzfHzQx8kgBM+nxCJ5TmQjDc9C3bPowMU5Wg0HQZgizTlc2yBmXQF4TuyGQBinGAf0zmGUwjAYkjQHFyy6aUZ/Nw0G2zbgWiaxxDkm/qcfvqQOju/dO0aSA58enAMgJ1GcEt6gBFvnnKPmWHjpZpvYLRtOgcBAl4OTMd796AgP9geCFt7EyXmAIE5Rd23YloE4yRRumHymI0o9Bj7pUhClgqSEoeaaMA2imGeMoVVzFNnAwI9nCEt21hrY26SNqozV9ujpEByEwfGk5+P4PEDGc0Uw4VgmvvXSKm5vtQrOKyllh9svPz2dAXIf+jEmUYqdtQYOT30FuK47uOQ49scRai7hd+kO3E6TysF//fCs4LQ8HYZUJpxkCOIUUZwTMYhtYHejiTvb7UI79XF5796xakOkkYNwDtimgSzPsdL28LKOxziJcToIcXe7rQ5xR+cBPMeEaxswmIFxEMMyCUj6rnj+w6dDMAB3BBlGqMgqTHWNrkd//Xef4vHRiPA4eU5zRCNHWXQYWtbYfR7D+OBkjL99bx8ffd4XbbYVjtzzOCZnnGlakKHhWRhPkoJReVH7LpJF7dJJU3TddG0T3/rahsLOqXLAzDvcb60SK6BlXD5zuNzmoR/jSc9XbdzbaGB7vTFzb3ntxwd9+EGKJMtRd021plsCYmAg55pjKgwuy2DYWq0rnVxEiKGLPi/K/TrPOSidXQARIQ0nCfwwQX8cwzIJfkLiu37n6xuYhKl61sPDIUZBjCwj4gnXNrG9XkeSkpNOHoie9HyBb8vQG4SKHbDmWvDDpMAWKA9VknWd/uMwTcJ9BZhgfARW2y5urjeVY7Q/igAQ+LburM9zjnGYKF3q9QOECQX3NleI0XogCIK2VoitMUqyubqzrNP9so7XRb/RsaKAKVunZH6WujAvSPFFy/v3jyuxyP787b0LnXvLrFPzCABu3mjju6+sq+91LCeAiK/ubLcvXHuXCfQ8r7x//3gm0AfgQsfDFyFf9N70Rci8sdf36qs6xC/aC5et0nmeZ76II3GZ/vmi2ngVz74oqPiT9w/UXi7nj44nW25Do+HiV5+cKFtPlzznWGm5GE0SZQePwwSfHQ4FwUYm9iCy8R3bxEs7F58xpJTbMpwQOdPITxAmREIBEBZ6t+Xi7nYbexvNGfI1qYO6nSr3U0mk8sbLa5cO7JdJ6QDS8fsHfcQi8UInimnXbAyDIvMvQTSlCpc9ywiD/eWbbSRJht4wgh8kYIySURggyK9chSc/ChK4tkGJNklOfj5G51zXMfG91zbxv/yH1xf29UXyu+zYuybPuJZrWVIOTsb48c8f4XQQEc4Im5JiAMKZV/LfSfbV5xEOIMuB4SSCHxnIc45cOCUukiTL0fcj1F0beR4jzTiG4xhpzivZeuW/Jb34k94YtmWgPrExiVLhQKOruHBcMkbYee26jeEkxt0btMnd3++jP44QxZnmPOTIxPmKgRhrk4zDNhmCiJxq0vk5nnBiebXoAHQ2iODYBsZBAs8xYQpq9CihLMU853AMkxyqnIuDYI7IyGCZxKz0f/yXT/H4GUXZxkGCzw5HgkkxR5qRI88wGKI4I7B2BnCe4vNnIzQ9uxLAHZhucp8/G4GDI0oyPDkZExOjaWAS0qaV5uS467ZcBfBuRanIwqRr8pzGJeMcOc9hMANhIvHH6N5HZxNkOcdaCdj5dBgqINmyRAlleh6dUTZimk4PunlOOIP//Jsj/OOvnsE0GBqejXbdVlkvD/bJwSM38zDOwMELB5zDUx8MDDdW6xiMY/THdAg+G4bqmoEfo9t0yIkpsuYG41g5ekeTGI+eDguOiMNTH3GcYxTESkeTjBifg4gylKQ82O8XjBDZ7rMBtSEIKTsnzWhsEk76c9oPEEUpVloeXNtAIHRAP8RFcYbxJIbnWmjVbNEHGZI0BxN9fDIIAE5/748jeK4J1zYLjgU51gcnYzw4GICDYzSJcT6KkQksrlrfwk8+OMA7whgrG6XvfnRUYAqV2VqPn41mjDHZB2Up95WUg5MxfvLBAT56fC7WihxPJjGOzwNsrdSQc77UvfUobBCnaNZsmIxh6CcUZPAsMACngDIsdefevPYtI4vaJfsfmOoFADVGQz/Gzz48LDA8f/hJDz98c0c55ct6ce/xOTl71hvo+xH+6TdHSJIc7QbNoZxz/OSDAzQ9WzE0q8zRlBgRM87hiYDASBi6aZbj14/O8fDpEO2Gi3bdxv7JGE3Pxjigg0MUZ0hSWmcHfoyaS/0axZwY5XKOcZCi5ppEpkRQqWAswFppfut6dtDzZ1iB1bzQWH5d2yjohBSpR7qj6KQfwLYMwiflQJTlCHmGsciEe3Y2wXe+vkGZdidjRU6V5TlMw8AkSvHwcIiNbg2uY+JJbwzGGAZj2o/TnGMSpDBNcs6dj0L1vvJPuUdnOS8QVOWpDM5xGAaQ5Bwn5yHOhhEani0CS5kKbJ0OQ6Wv+8djtTdGsTi8AUiQ4XQQ4HQYIk1pf/s8ThGJAyQD8KQ3xlrHw93tNnLO1Rpb1Z96SXXGOdZLTMJSd+Vhc+DHhfvNmxe/uHeMG6v1wnwI4hTgEP3sE8N46b3lHP0yMpB+UUXYJD6/yLG3aD2Qf/7i3jEcy5hhZx6I6gi5bpxq+xkAlQla1ReHpz7qnkUs6FrfVvXh88rByRg/+/BQsWHKPVMGJsuOvUXPu4pxXKav5f3Px1GlXfWifXJZOej5ZAOUmLf1veKqRO8ffR857Qdo1ey583+mzZfIlNedMPqaINtz0T3m9cNV9c+iNr7osxfde3ejiXd/c1SsBBHz593fHGH3T5tzn6XbdFKGPlX8vHqLgm/H5wEmYYJxSHa+/htDnBUc28RTUfmxzDuVrzkbhMqu1XO0kixHEKY4G4TolrDYHuz31R7+pOfDNBhqnqX2UwBgYBj4sbJb9MqjX9w7xmAcz1TclO2r4STG4ckYp8MIQ58qkRiAsWBmdmwTvzoeo+Faqg2ubWI0iZFzrhx7iTg4Pn42UhjUMriXZhyGwDccT2IiyeLkDDwLykE92u+DKMN7909e2LH3uyzXjr1ruZYlRG4Q4wmVy3IAfHZt/0IkzwEuHnaZxL8850jSTC1oaU6ZD9UuqqJwToumH1IJcFbxrtK5NokY0pzjiTjEDfwIqcikq7w3qO+iOEMmMiXoGVOnpWEwlWGVif7OhdPEBaZOVf0ZjO6bq++JqVgeyh4fjTCaUCr8aJIoYzjNchrTdNo+cPo8SnKcDkOVDVcWaahF2gYSir9bZjFT0w/JsRfE9KAs5+payRIsxybPgRw5GCNiFSlZzhGns4MRJzkx+GI2Yy/nHMOA6OXluIhMdYQRRdGihBxUzGBiHDg5XNYpg1A3SF3bUM4Y/aDjinpW+b2MgpbFNBll3YV0wGec06E8imEaBoBURfQAIM4yRGmuonFy3jFGTj4pZaNH/luOTSac2lJkPyRpLsaG3vlsGGJVZApO+32qz0GcwhT6OUwzNOs2oiRDGGcAOMI4VTqGejFrQo7Rg/0+XNvAYBLjfBSpAECS5WAJOTD+Nt9HR3PWDvwYP3n/AI+ejeCIvh74MUY9Msw925oxXC9rGD/Y7+NsEIq+ylXfJRlH34/xYH+Ag5PxwntLx76U/ohKr1daLjnScy7IdJhia9MPu4vat4wseudW3VbzQ5+zsj9lyaXUb4Acj3//4SHWuzW0anZBL4I4VXP8yYkPxoDBOAIY4DgGDns+/EaCgR+rjNUoJkZ1BiJAatVtjCfJNDAkpnucZEhTjtAArDCBYxuFDENAMozT9ZzTb6bZ0bSGAZT5HYvItW0Z5Jjv+cA6Rbf1NWPgxzg4HitYBNkHZ8MQzZpdYEkMk6ygE1KkHun9xDnpd5LmKsM6FxnWWU4HnYeHQ9zdaaPvJ0jFXOU5AFEqn6Q5gpjWh4GfUKAg54jEu4HRPLdMhpxP5/iywgGV9cDBESccjKVwbeqzJM0QJRlYaReVuhTEqdqbeA6RuUcM9bbIRE9SLgg1GBgYRpMET058tG9XO3tkVol+AD0dhBhNYmJ+F+vLvPVW3m/evBj6MW6s1gvzQV8nozhTjr1ykOKig/NVydCvBimf97ku8977QMuMtUUVhJwTsk87TfpTrhvl/pV7XmVfyADXenGtqQr0PK882O8X7q2e7ScwmDHz+dy+uKJxXKav5f0f7A+wvV6fcT5+EQ61eXJwMkavHyhbUNeBvS/Auai/m76P6GN4kWPzMmM1z9H67kdHBafqonvoe2b586uQRc7gF332RYHNqgoVAIXPq9ogAzO6nA5DtR4MJzEmYYI055TgUDq45fJAAyCM86XfqdwWPSGCMaace1xUiUXauUDKQc9Xe7hpMGWPAcC6SBhwbWPK9isqTvaPxxRoF4Gp8nqp21fyt30/Vme7nE/3vPNRBNc2VZKJakN9trpN2vsSRiRNc7Wncw6keQ7DMJFmXGX36/1SJZMoxfv3Lw4KfVXl2rF3LdeyhMgNwnUMsMn08y+jjp0Dc51ki36UA2JB5TMHkQt/LjLhcs4XOzA5LZJpRuxDWZoj1hbe+T8jR1aSUqaczMpIM45pPiE55jxxuLRNyg6hsisDiXDIAeIAqx3iOBf7JiNHph/G+OxwqA66+gGO3nPatlzr7HGQ4EnPx5+8uVP5HnJD1J1dTLuHdMqlOb0nMD00mQaNimVSqW4hA1Q4AbI8h2ky9MdUrhslmbqPLo5tzJTpyYNefxwBfBr50h5BWVk5laI5tqEMgyCiw/PZIMRe6VC42vGUYaAfUlaFUSC/j0UEXPZLp0EGRs2xMJoEqnSaMYmXSKWxWV58P8cy4VqZajczaLO3LSozl5JmOX76wYEyMNIsFyV3Ofp+TPrJp45t6fwtJw3QuPDCu5mGgTzP1Pg16zb64wg5JyMwF+PrWAaCKEXNtTAKEgRhqjJZAagxGk0SrHY8PDubINXK4hknR2oQpfjkyRBvvbpRaNvpMESSZsoRRXhelP0lD0hDP8aP//HRTFm0FFk2/Tf/8HAmUk8Ob8KuDKJiCWOWcTi2oYzieUb30fkE4MLplUlHJzCexCoKCwBxmqFdtxGKskRdXuTQsOgw8MpeVx1gdN2U5WtxkiPW+le1NcnhBwlaNbvQ1izjao4P/Rgd4WiSEsUZPj7rA2AI4xSeYyLjHGnKYQhm8yCkLDNfwAxIZ1qWcRWsKAQIglSt5zXXwjhI1DzKMprLtmkg4aT/uXCa6SlrNYdMv7NBqLJQdWEikzSIDURxjoznyFK6z1rbKzjedZ2QIvVI7yfOOZI4R0ZpyTN7BOlcisMTwqmLpXOVTa9kjBWcTvJ3ec6RCuc75xw5o/7VL52XpV4WDmKizzUnq9xzAMLmS9wc9z/vw7ENrLRc8FGEMMmQZRy2ZQhHI0eWciQJrbEuY2oNln1iW1PdkfLkxMdPPzhQeKz9UYRxmMA2DdXvpslURoac93K9LYtcu+fNC7k26PPBNJnqoPJYy73FYKxyfQGeL+tqURZSu+EUggXlti+65+Gpj8E4LuDRAlDzGaD5Lx2nep+uNF389IMDhe2U81xltQDTPa9Vt2ecCI5tiIqDsNC3+trSqtsvRHAzmiSFe+tSpQvz1tWLHCDLZojN0zG9r6U4tlHo64va+EXIg/1+YeylnA1ClTF/laL3j76PuNq8ktlI8/r4Mln485yk+0dj3L4xW8pXdQ99zyx/fhWyKBD3nVc3XujZ8t66PezYBjY6taXbV/X+a20P5SNVnOTYXq8DIP2RNiDns3sdMA28yXlR9U5VeNP6/HJtQ+G0pzlHLJ18xhS/vXxfXyt9lW0EoPQOwLRiIc7QH1NAYxTEsAXerb6GyTms21eHJ2P0JYRTlsMwgTzj6ryX53RYK69RQZiKcw9VODHGxHmQKUc0xzQBJFeHPqrCMU2m7AZap6t3ecaWy/b+qsrsyn8t13ItMyI3iJ21BlxR1/9lOPWeVxibLvoGY8g5HXQMdnG75X6lnWtQ4UtSz+E5OejCKEW0hFNPf47ExGOMgTGoElzXNmEY5Lhpqei5TRsBI2ymTt2BKRZzgA4jsp16c/McyDJKzyaCDsLSk6XN5cBOOREQHPj1wzMcnMxG96QRuqqVxrq2qYz/mmuh5tIheqXlqnYCUKnnrm2og5TqbwPCgcfgh6lweFJfWQZhu3m2CQYGzzbxJ2/uYHejid2NJvY2mzgTRoxrG2h4hKM3L4AlnZwGY6rd0pEQJTle2esWjO123cHOegOebcJzTHSajiJp0b/vNB2sdQlTametgZvrU4NRZSFycppR9hL93SwpW6tu41t3V7HW9mCbBjzbQt210G25ql1DP8Y4pMyjnHMMxL8Pez6iNBflt0zN2zynAzgDkbjUPUtlkN3aaoExo2C8uLaBbtOFZTCYpgEIY03aDpnQJdsi/fQcC2ttD92mi27TRaeET9eq22jXHVimQeMiHXuMiYhjppzQusRJDtucHrTlOGU5YR7K8p7BmPqh7lk4PPVnykjrnqX66b17x0q3W3WaYzXPKgQTGGMwTYa1tqfWwnnGdZrkGAWJ0lnZvjjJle4D5LCV86bsSHuRQ8O838qD0tuvbaLTKOqmPOw7gsioLI5toOnZM201TSoh0cU0mMhKpZL7MKYsLxlBT+KcotgaRqt0tFU5u6SRLqXhWaoNrmOi03RhGCKLTxAGmSatnTXHRN2bBkZsi3RcOmuiJFfvpUucEHRCmuaIkwy5cBgmYmwlBhuAgk5IkXokhYMj4xyZcEAW3pNNfxMlGU6HERFZQOJyMhWEqbmm0qGOGDPTZIXgFxP7nW1OsyouE9ZioKCBwabBFzAiZZK4sI5F6/ZaxyOHvuZwM00DlmijDMJYlqEgH3SRzkIpQz9GbxBg/3iMg94Y/XGE02EIP0gL/V5zLKVPUhxRGlUWuUbOmxffFeQf+m9rznTfurneUJ+7tkkl4EmGlbaLwTgurC9SLpt1JbOQ9PVbX5dkG+e1fdE9656lYDL0tup63244yraL0xydhoO9zSYePh1i4Mdo1WwBf8EQxzk82yzsea/sdWfeWQYLoiQv9K3CwBPP/cn7B/j4oI8gThHEKT7e7+MnHxxU2htlaQnIjLJ0Gk7l5/N0YJFz5aKxWeb+VWvMWturzDa8KofRMjIS+K5Tu57Wx/VO7QspB9bfTd9HHGc6rxzLWNjHl8nCv6yTtOoe+p5pMDZjy7yozGtjq26/8LNbdVvZPFGSqXWgNwhwcDLG3lb1ffTPy23otly889Yu3vnObqFdr+x11HoQJTlcx5xxZpclSXLcWK0vxKDU593+8Rh7m0313Fs3Wrh1o4WWsCUd24AhCAU7TRc/FOcCXfS5KNtoiaC0vq4N/YScfpySLaQ9U04ykXNY2ld7m00M/EQFPQ1GWXrqZ3z6x9ZKvXQvgruQlQgSeirPOVbbHrKcgpV0MiIxRKC/WXdQcywYBs2rsk2pi2WwpbK9v6pynbF3LdeyhMhI244wcj89HIjDM4RTghWw60xjWmKU51ClUV+GM7Du0qKeCdwhgJxaSZrDMqksVUYzpLPHEI41CoDQhxJgnDGusJH00ibCaqIfyWwzQ5YhzWmbbdGmk3ORKWYAdZcOdMwA1loUUV9re3hw0EeScbQbDja6NQJ/txJwxvHSTodYTjlHfywinQllfeV8ir+gUuDlTsBpLHT3pUxOMA2GNJ06bByLNphWg8rvFkUz23UHWBfRq4aDJucFZt7NlRq2VuqYhCkcy8Q4IGzCzW4Nx/0AWc5hsFw4YAlzznUsDMYREY6Y1L5W3cVmlxgbX9rpVEbPh35cAPV99HQIzjniNANAGTj6+DAx1jmnrLpMpKq4tonbWy11bz1q2a47inGr/J38/p3v7M5E+5s1G4+ORghjMmApW9CQQwHXZrh9o4UozhTmzQ/f3MHWan0um2mn4ah+K7ehNwjRqTtgYCITyxQRS3K+OTZHp+lit8R0KfXmwcEArm3g9o1WAUD+44O+cJSQE4UJ/LIwyXD3RqOSLKNKbwgA2FCluNIhkOUcG93ZqDIRqBiqVJj6jqPbcNBuOHj4dAhgGgmVejkJU3SbLhGcaAdSKVK3X9nrYv9kjFCwBstsO0+wNLcbjjLEdaw9PZPjw097gJZBYhpMzam6YxPGnmuhLZybWIfCsbwKjK557ZKfSwc4UIyId1su/uTNHfzsw8OZDJi1tqdYZPOcK724tdVSBqLUH+kQkSX3UuTYytkn/zQNYk5f77iYRJnCvay5FuKUSBjkPQHg63td3L7REthaOTY6HnY3GojiDAM/RpKR4ylOM5XlNQ5o7kVxRuXeoAzd21strLTcmSybJMuUDtW84ryyDIYgztQ6reuEFKlHqmyX015imQymYSBJMwXvYDKGlZaDVt3B+YhY/RzLRJoTLpHcZzzHRLvh4NYWsc1OwhS9QQBecwAQpl6acliWobAnTUZlP3GWg5X2LimSTAOYkjtRsImy8RzLRJrl8BwLSUZM86/fXim8b7Nm48ZqHR9/TuDhpsGIVRbAyXmgHHgZYSzAMukgJdc+qTunwxBrHQ+nWhmzLPs3TVOVIbuCyKfTdNS8+ZM3dypLy6QzYdG82Fqt48F+H4yxSlbcrVUyXvaPx/BsU2Erndmhgl3Q18/LOhQuykKSmRWXYcWV99T35ijJMYlSvPPW7gzQe1usoXLN/ukHB9A1pV130L5Ne81K053pw6r7AVTR0G24VM7Mi6y4D/b7M7h9ALV1mazHV/a69Ezt/fQ9c1nMvEVZzpfJEJunY1Wg+u2Gg2bNRqfhLNXGL0Lke8uxl9JpLM4EfV7R+2ejU1MM3vp81x2yVX18mfLUedl286Bl5s1bfc+8arkoI/BFnv3KXhf/+klv5vPVjocH+3187/UtjINkhq31e69vFa7X26CTJswjCZNZtK5jimBQNoO3bpkM33ppFa/dWrlUZubQj2fIMN796Agff96HH6ZoeBa+fqs7N+v35kYDOecqg1ESwDVrdqEaSMLcSNtDlu0yRjaw/H2nWXS2DgVJVJhkCls3kxUKBu3/jAGe6JuVlivwgnOYpoFv7XUxiVKCA0mJpPHmRhMvbbfxdx8ekk1jE5SHxMtu1Wy89fUN+FGKzw4HSJJcVDtwTKKiLWcwwKvIMv99kmvH3rVcywVyIIC8JevpWtvDmy+v45efnSLLcgRxppj1sowrth5i0aTsrYFPlOSZSM+RBwhAOBEYsdGahqGyOwDpPJti65UJO6QwAN2mgzdfWcfTHtUKtxs2HguQ/USAdxvm9DBhMAbbMtCuO+CcY+AniNMcBgNci0gqknSa1tyq2xgHaSHbhN7bQF2w9nJeTOmW0qxZMA0DN1YpQiMjQGBQLIHjSSIOLCZOhyFsy0Tdm5bPyAO0ZBA76Plo1Ww0atOsrSTLEUQc3aarDro55zAgS9sYZW4xprn2oKJdscJKo02oUbMRhCnGkxQGO50xPJb7U6sAACAASURBVOXf3/3oCOfDCIwxfOvuKm7faM1lJ5Q6JY3frdU6hn6MXz88h2lAkUfI8c4yLg75hO3UH8dqc62SctR1teMpR400CMmZJ/82HUvHokOjzGKSjruLnCXyu4Oerw6G0jApG2Z/8w8Psd7xiPVyEqv+9hwT77y1i3GQYP9oDM8xsbdJh87y8/c2mgXH4f/5Xz5FGGeqBFo6VMdBgjdeWiv0x3AS43wY4e52G2meI+MMQUDsYrJU40/e3FEsytNxytXBLMtIx/wwQRilinSGc6OQkTEv+0C+z73PzwXTcwqIAktm0CHyT/9g9qCuSkDEGlB3LUyiBG2BxSfLe/TDQbvuoNtw8Vc/uIu/+YeHhVJzKVJndkW/vvvREYA+eoOQ5oFwvg/9WOlE1dgCFIUdTQbq37ZlIE9yrLZdvPG1NVUWs9atXRiBryoBA2b1sOqzZVjzqgz2Tw8H+PmvniFOORyLYXeDGIGlvu/+6dRZfdDzEUZZoZReOnV/+dmp0m1ZKqKCI4KBNc1ytOo0dnd3OvjmnVU8Phph/2iMIE4Rxilc24LBmNp7vveNqcEuHR2ea+GHAi5AMmRKNm6Asq4GfgzXMbFRF0ESP8GjoxGO+8EMs7ltmbBMmj+6yMM4Ayuw45b1XNej/aOxyMamfcc0GNyajSSd4u1lAouo4dm4s92ijIFJjCcn0wyr776+OXNYkXNfMnyPJ7HYozjMlGNvu4k45Wgb0wNKfxyJABCVltccC3e32xgHCR4fjZDlgOcYWGm6qnT27jph2d3/vK/KrXSxDAN/9YO7hTaFMTlHmzUbJ+cUvGnVHbg2BTTqro2cU8lRkuV4djYRDm9H7eEAZXZHSU6YlzFX5da3tloz7NkXOXPmHZKXPTyX1w/XMfHsbKKctFKHLpt1tUwW0luvbhbeb+jHM9iO834rA1EA7Q1VwSopOlxCTcIbaIQxHBxf3+0qfdZ/NxPgajgFhs2yfHD/pBIXkQivLs561PfFbsOtDGIsI4ucKx/cPwGAGdKcNRF4KrNf7202C2uUlKr7V133ZcoXUWZ6UdlyVWDp2emk4DCXUqUDl2nzPLsNWKz7X6YsY1u+iMhzAEDz8eYG2c2//PRUlNiHiIV9XFUGXx7PP3zjJuoWqxxnyQy71q2h1w+w1vbIcTiMwM1cVScBxLq+vUbnGAkhk2a5CqY8fDqkcn4tyL3a8WYC2Jd1fMpgQNmxJe06+U6NGpFmSHK2NOMK+gWY2jll+03CzBz2fFVR0BsEABiaNREEFDZsnOS4u93GznpDZVYOfYIX+HeCSAugNfuvfnAX9z4/x75w+JkGw0rTxUrbxc2NJv7nP31ZjZdkOo5isrfChIi/ZGWDbRoLs72/6nLt2LuWa1kgMgpjMIbtdWKO+3hflE2I7IoszwvZeJwTKUGS5jCbBv7s7Zt4djbB2SDEwYmPME6RMXLskXONoV6zsbfexCRKcXjqI0mIMCDTs85Q7dSTkZBRkOBnHx7CNA10Gg7aDVs4cyYKOB3CiDQYYDsm1joe4iTH+TiGYTA0PFM5AVc7Dl7aocW7NwgRxxniZKIy7ZhYJBmAhkcHtTjNYRgokG3IkqWRH+PZ2QS5YIC8c6OFRs3G2SAEA0Nr3cFqy8XRWQDXNnBnmzBAzgYhJqE45Domev0Ahyc+RkGMlZaLcUA4RPLwk+Uc56NQHaLiNFd1xaZBjj2Zzh0lxPZrGsD2Wh3nowick+OsXXfgh4kg4GDoDYJKttI0y3F0PgHnVBr1+dEIR+cTbK3UC8a/NAQkdlKjZqPhUlbEasvD9jo5+MKYnIuuMx0LHiaiPJIibZbJ0Pcj9McR/vWTnnJ2yrJZachIY3wcJGS8OKaGMcdEBg0drB3bRJLl2GrUsbfZvPBQeHAyLmDatRsOWqJsCZgPyJzmOZ6c+OiPY2R5LiJwlJX0y0962D/xienYNsmhfjDAK7sdfO8bWzPOGjk/c84RJukUT6pmg8NEnGQYTuIp/pzoD8YYUjFp/UmMT5704VimYgPePx4rh2KV0XR46hOWXCjnIAMzhW6p0ozFxunuRhN/+PoW9k/GBQcGlQbV8fhohI/3+/ADEYXd6+Kdt3ZxdDbBz4Tzpl230ahZeNrzcdoPkYNjs1ubychLc8IffCiyN6XjTx7UOk1HHZLlf5LZVF4TxSme9Hz89F+eKF0rzwMwMqRbNWLTluNY92ykaY73759cGFEuj60USR4CNgW3l8xt4NMMmSo2t0WsgbL921stnPcn+OxwSCQ3glX2pB/g2y+vzRzGJO7WeoecrU9OfJwOQwzGMZWMGgwbXQ9BmGISpeR4FiXvBDVAkAKuZeLre9P+0LOQ5h0SD07G2D8e48ZqHTdW6xhOYvy/v9hHkuSwRaZdklJ2Upxm6I9ihEkqMpLHqImsLych51+n4eBsSOvsJEoxiaiUOk4ymIahyrPbdcpYeno6wemvQjRqFr7/zRtznUUABVw+e5orHEq9TFVlvILBsU3srJHT7NHTIaIkR80xcXNjBXsbzUpH7e5GE2+8vKYBdgOthkOOy0mC/eMx0ixDlNDavLlSw9f3uohE1vreVlM56/c2m/irH9zF6koD//zLJzMHLer/TiWTp8RKk2NFzOYcvUEIP0xU1n636eLbL60BDJgElHH40k5bOTIf7PdxfB4gSTOReUiBrm7TEe3JKIsTBo7PA/zte/tYaXlq/S0HkwAU1uhFAaZlvk/zXL3/cBITE7NniZLtHGfDEN+8uzp3Xr9//7gy626ZLKT37x8rp7UjMjI//KSH9U5NZdPqz73onhc5FFp1G6l4T8XuLBzi/fER6q6NVt3G/vG44Ly7jIOiVbcVFp+8P+FMEX7hIsellMsc7BcGSoJkJlvzg/snimVX78swydDrB3j//jF+/eisQKjz8UEf4yAp9MkyfXMR1uAiXa367e2t+cFV/V65KDG5aK9Ytn8vQ0Kij51cw+Ta59oGblXg4F1Wzxbpx7LMul8063VVG6vw5RYFy8u/e3LiY/+E4AxkFnycZvCDKZlVIEudGUHllNf2qvH8r788xGrDLgRd5Ti//dqm2qdkO85HESzTwNkwVEGZdp2y3YeTGKeDEK3atGQYAHbWG5hEKfZPQgFrYSqyimbNXnrd1gPt5TWyPF/K49Cq27j3+TkePRthPElgmQzNug3HMvD0dIJmza50zLfqFLDyG4RPHicZOdMsAxvdmgoMJWmOMEkxniRqvZFJHmVijjTP8b/9Xx/h4MSn81DOkeSc+tYy0PCswjs/fDoUNhfhFzctm3CihR7c2W7/3uLrAYD5ox/96Ee/7UZcy++HTCa/+zXrjYZ7qXa+f/9YGV2ubcIwGY7OJohSOhgQzXh16akEAT06n+Cl7Q4Mg5wxQZQJpx6lBHcaDn7wxjZcx1REB5MoJTalJWp3Jb6Q/C/PiXVvoJxE+cx9OKAwf0LxHNsyYBkMlkWLsGFQVoZrm3jj5TU4tgkOWrhpISa8iZprIU4ycc9csREqHATGVRZft0nXh0mGNM2x0nKxtVrHesfDn393TxETdFvu9FDTcjEOCQulJxg7Id756elEZdlJTC9ZVprnVGYpE5w8x4QlsipX2h5qjoVmzQYHlV4wxrDRrYFDZEKFdBjnoL5peDaCKMXJeYCzYSQwO4B7n/fxpOcTXqDJ4Ecpnp0FmEQp1jseoiTDvc/P8fBwiKEf48mpjzAmw/i4H2AwjmHbBvKc4+g8QKNmqWwZiQUIxgjYX6SYNzwbQUgYGFnOkYiI42HPx+ZKDUONmSrNOSZhilbdEeWn5FTIBHmFY5voNl28dmsFd7fbuLnRwH/7nd2FqerS4JF9ECUZfvlJD4YoK9TFDxIV3Ts4GeP+530cHI/J0WoagnTCRBinODydKB0OogxBlMIwBBtmlKIpDDwpcn6aBsPTnq/0PM85PNfCeqeGsSiz1Puj7lFfnQ7JaWWZhIu2uTpl6dPbXRbGgA8/6VEGqGUIIg8Dr+x28dJO+8L+k2JbBk4HITa6NWVUuY4JP0zVYcmxDWX03N1p42nPR821sC7wvQY+kVI0PAs7aw30BiEcMXcAOpjGyqHPcD6O0OuHBTD61RaV9ur9+/59Mmi7LReOZWAUJMRELHRN6jRAhu2joxFOhyHqHuF/1VwL22t1ilCL9aUmDTjHxOkgnBlPXfS1V8rhqY8wInZpKU97PiZRqjAs5TiPg4Qyd6VBXHpWWYdzDvz9vz4BB/W1J7AXPddCEGV4+7XNwm+e9gi3pzcMcXw+USDUhgHFemqaBjinUuicUzCnXqM5+MpuF9+8u4qXb3bw3//Rncp+kGUyr4q5qY+N7Bv5voNxhCTP1XoMRn0+iVIKuiTTEvwk4wqHzhJYdKttD8f9QJEt6ezbrYajnJFPTydo1cipYZlk5NdcS8FU6P37k/cP8NHn58hyYqtLxXNl4GejW8M37lAfbHRrCOMMT08nCkJCsuV9487qzP2l2BaxBT8VcxsgJuY0zwERpZfrTN2l7Lxuy8Wfvb2HP/zGDbx+Z7XQvztbbWx2PLx6awWv31nF67en37fqTsGJIWVzpYZ7j88RJRkGkxhHZxMc9wOMgwRZTmRKlknl/997fQv/3Vt7OB0SwLprm2oMORfERbaJUZDANJnAHCLcvrpH2KKmwUQmSIhWg5yCH37SU+t5lGS49/gcD5/R/JRrtD4Pqtbwi74fTRJEKR3UZH9bpoE7N2jf6LZov61aN9+/f4z//N6+2lPDOMNnh0PUXAu3brQq+/XbL6+ptvzf//RY6fwkSnF0FoBzqLWmPMelXsy7JzB/fsnf94YRPn861PQqEn+n/dMW62IYZXj9zurC+83T3aMzWjtk/+accDQ3u7WZNflFpGo8dR1xbRPNmo0wzhCL0nMO2ks/ORiIQOA0ULm1QsGnkR+r/pESCxZ7XQ8W9Y1cKx4djUSJXY7TYYjegErTh5N4rq4OJ/HMbw97Pj4+6ItMZ3Pmev1eTGALv/XaJt782nplXy97bqjas4DFtgRAenDv83NlnwC09rk2Bd/LbbqsnlXJMve4aI34oqT83JN+gA8/7YEDM+M5b0//9HCoyEg4n9rQQz9GzbUI9U1z5MXiPKKPVdV4Oo6FX312qpjCddF/K/t3d7OJPOcKj7VVd+DYJrZW6jgbhoqM6vDUV2ebJCE9DiLCt/U0KA7bMgrnj3nr9skgwGGPzhrDCTky5XoC0NlJYkAzxmb682wY4jePzxHFmcAyJ1vm1maL9tCmize/tj7TB1KXpR1a9yyBSWtitU32GGN0Vrq12UKr4RDci2OpBBUpSZLDMGncfvP4HGGUicoYSiyRVQ8118ITsdZ/djhEXzhuG56FLOOIU1rPttfqaNZsrLe9ynl1GbmsL+GqpdFw5353nbF3LdeyQMqp8IcnY/hhKhYntpCtNsuBPM5wdBbgn35zJJglc1XyGacccRpjMI7wv//0U8qcyvIpwP8STj0p5UujhPDa8hyFjL/yb/yQDhESaFQyLOYcGBlUtvRnb++pssqRn2ASJ6IUlyMIU9QFGKs8gHBO5SryqWkGhHGKjW6t4PRJshznw4jAXEV0+OHToWAVpMh4nBHFeRClaDfsAiMdQGWqkzCVxEgAI0YgBiBOMoyDhBwKAtfBMg3UPbp24MfgoPLTJMvBEjLw/vL7d/D4aIS/+9dDgX9loFVzVNvLbKUy00oyyQYhpasP/FiVHR72fGJ+FcDqNcciDC5OBvXZICSnqSj9DUR2j+tQ2ad0SMZZjtWWK5zAMbrNKViv3p63X9vEj//xkcLSqrs2HEca5RxpxpBkxBDbrNnKsBv6MR4/G11Y5liF/xEl+QzWElCcQw/2+2g3HNRdW+mRaRJbpB+mIkM1Qy5eJxEYim1Rrlhm6fvFvWPYFpUo6vcEY6qceDxJ0Gk4uPf4HOMwgWPRoVSWGZyPIjRrFqI4w4P9Ppo1h9gPweZGPN96dRO/+OgYB70x6R/naHhUrvrkZPYwCSyOfOuf5znHmYa5E8UZgjhFf0xstk3PpgOKH+Pjg74wvBjqjq2wFSdhqkqzZKaUYoaLiSnZMg20151CCaaO6aOPm44DJXVN6my74RS+j+NMYbAc9iZYbbuCfXg6dyWTWhWGUNXYyvbNK1vTRfZd+drysyp1OCZiHekUlSLnuP4b+VyZkScZf7OMAitZzuHauXLyCVQDMZ85Bn6EnfVGZbnVRRF5ne3vwUFfZfnKLvaDVOGEyvJBgByOBmOqfWkWwHNMMBjoDYkFb60zZb0dBTHCOEd/HGOrWyNHUs0urONRnOHHP3+EJyf+DObYk94YfkBOTcLv4SIQRqWoG8J58fR0osqOdtYbBQZDSQozr3/SLMdoEuPoPBBBGrtQ+ivXwFFAZDorLVeV4ZRLoI7PA5yOIuRpjo2Vmsoo0zPNLNPAatvFqsiUK6+HZ4MQrmMqRnpLlF9JLEXJxqePu9RZmaWdCLiL0STB1s26IM2YziGJ35iV1gp9/T0dhmDAXDzNKv2vYtSW95Lj4VgGJiEFYRzbKJDP6LpZll9UlP7Jz//X//Fbqm3z1kd9nss9NohTeM70GKPP8d2NJn7z6Aw///UzynquyC69qNQ/SHNVamwYgB9lMBgFRW2NCKgMmbBsltPuRhPvvLWLd39zhH950CNSsIaDmxrm61UxDMvx1hlCiemSod1w1fiGcYqaY03JsMR+HWcZPFgFduFnZ5NKGzjWSomXyR66CGtwnsjvnvTGGPixsidCgXkbRBm2VmqqvRfd60Uz0WSJeHn9qsry1WV3o4mmR5lZ+u9km5+nXVeRafdgv1/5Ppdt02XacnAyxo//8RGOzwJl/0u82DKL8qI9fejHCoeN5xwm5zAZQ5ISjM3T04l2SpnaC/r6NW8tG/qxghXSZR75iGybjmF6c6NBEBLC0abbK1GSw2CEHRfEmdrD1toezkcRus1Zp46+rut2gSnOG3JvWGYOvH//GD/++SPK9I9T2JaBumeh5ljK0am/a3l8c+GUljojYYMePhvCs4trCEDr5+0bLfXvJz0fAz8GA51F1zseJmFKlVa5SGLJATBy2g38CEM/wqlDAR5y2ANxmiGJaT+N01ycn55/Xf2qyLVj71quZYEUyhr9GKfDSBxSUclaWRbpcIriFHFC2VeWbVDpLufKiSZx965SUgFYOg+XDyAHmAR3nUTkWNGNkMfPRhRRFgbLJEq06CyjcimXq03usYia6kzjHMRKO5wkCsPNdUx4IOZQBVzOOSZRitOTEK5tKEM+jCkj62wYoSkOlZKhSQfKk32da4E4gzEqlRPSrjuIkwyTOIMfUk5hxjnqAmOv6dl461U6zEmcq5l+LY277A2doVReR6CwGSbiIAKx0aUZOXnl4VM/tGQ5h2MZWnZNjq5jKWeewt/T2qAzUI4mCXY3mthZa6hxefh0iEiA2Y6DFGsdT/3eE/eTpQCebSoWrqoyx/fuHWM8SZRBorehiuVOL6dSpbIN3dEIHJ1NNPwxzVHNKVtPEqLoLH0AOS5CwXbo2AyO44q2mKrN8hDx7kfHKso6msTgmEZipT4xAJaZKjYwmZ3SH0eqTwAy1l691VWss+o+GuNa+QC5qESnjEEo+1HpOQAGjsE4RhilGE4oIzOKZaYsxyRKVIlbt+kqzK+/+YeH6I8j1U7HMZTe6caVPj5y3OT76kan1DV9rMtGqQQjT9I+7m63cf/zfsGIjiqM6HI/6WMLkA46toHyEcm1DejLm7x3mRWt/KwqI9x1jALjqxTZR/pvJEC2xFeUwsGRZDkZnrZ0MOWwDFbIaD0bRhj68QyQ+TLlXLIE8FBk/3IQMUOakQNN7iVBVnwXLphpKRMnRxwz5DlQd4EopuztSMAAkDDUHGKJfPVWF//1/3taYA3W543OmAlQafLZMKIgj+gew5DEFha6DcqeUfdKMkVQVc5uKR8i5DP08qV2w0HV+ZmYEIlQxDYJ5/XXj87w64dnKphxeOpjNEkwCRM4tkXwGpzjP7+3j08PB/hMZKYCdFh4djbBt19aU+U8EoeM3mM6FyxjSnwimyadlPr80ud7muXotlyFZXhjta4IW+Qckhi3RKxRPQ+rnOB6X5b1X/aDfOZgTJmHAJQ+DP0Y4yDBt19aw85aHaGAOmj600yPeQD881gIh9qauggvT843QNtrM16Y5/o7vX//GB98fKIy/wHgg49PsNb2FH7qolL/oR+jN6SsZlkum2c5uMgCTTgvzRWS5yrH/NOmYEifNdSel2G4/PyxKDvV9ys/SISe0LoUJRnOhhFatWI72g0bUWLi1Vvd0ucOwiidIRtybEOVp79377hQzly1l44mydygzaL3l3YprTMkYZxhEmYC8zpXbMgAFjrYLtvPVSJtvmn76dlV2V1lsUyjMqvvedp1WR2cJ09O/Mr3uchR+bxtkdcenwUYBqQfYZwphy0r7f6L9vQky5VOMUDtW65hoC2gJ3S9leuIvn7NK+efl+l1WfKRn35woO6vl+RLm4bDRKfhFMjwzkfRzH2A6bvLMQs125D2aFa4bt49ZGb1eEIZ46bBCLNW2C6yT+W7Vo3v0VmA7bX6TD/VHIKUuUgYI8x4zzYRJbmAAyhfBAVndXxOGH5bq4T7mUpMeQPIM5HhJ4gSx0GKh0+Hl9Lhr5owzhflHF3LtSwvkinod1l0RqNlRF+0Pnp8jicnY5UN9/swc0yDUqBlhpgukriDCUNWgr5X+TPbdRtbq3XsH48QxvMdntN70r9si2G17aHmWjgT+FSyGTI7IM2mjjKZ+ZPnXCboLcxsNA2gWXNgirTtOMuxvVrHKKDyRDL8cpXJYjBiwc1zLvD3crgOlRbGSQa5XMrsRMOg7AGZ/ea5pmKZNQwDWZ7DD9LCwb9MiCI/k7h/rmvCFaWpooIAnmtR9E4QNZgm9UEYk2OhWbOxuVLDaJJgMI7hOVQ2fnOtUQCmlaXeNc/CyE8U5gQX/StLBiTu00ePz9EfRzAYZdVxUaaX5RybK4RtJCOoT0993P+8TwegnMN1TNy+0cK//4ObihCgNwhhmQAHw5kok5BlTZnw6JWH0zKpJPz12yuKrU7HEDzs+RhPEvTHETkHQY49yySnxWrbhW0ZGPixcK7n4jA8ZYUmVmIyPEyTKXw4gKHmmnAsE6bJsNryRBaZi0fPRnh2NqHyStdCq0ER9531hsIEk5HMX356iokAHjYYQ845keRkHOsdr4An9Nd//yn++TdHmISpIrOh7FsO0zDQqFmESdkgfEpZUm9ZBhgjNtXNbg3/6Z2vYXejiZ9+cIB//aRXKCnpC+Ow03ThOdPI6krLxe2tFuGTnYzx2eEAsZwfQj8dy0RdlIt3RLnJw6dUZh5EhA+1tVLDasdDrx9SFmPPRyoAj2uuibX/n7037ZH0utLEnvvusUdGbpVZC6tIFoukJKqbIilPT3dPq+GZgY2GG7ANA/7g7/5H9g8wYGBgD+xGAwZmpiW5R6P2SCJbLUpiFUtF1pKVa2RkbO++XH8459x4IzKzFjV7I+oAFKnMjDfeu597znOep9cw4yloklmUE0qIudzql0EpSdo/mZMYQnMR4J/yhVVUqGdxBtexcOsKOcOn04RKCHPi/hOSbGgYJOPT4RzjeY5ZRFn+wCVVVhJDUnjzKpVX/78/3+c9ruSkjDZCGC6rsWoQWrgoaJ0CMPOSyLPB+xj9/Y2tNopKGy5Fz7Wx0ScS9YPTEE+HIaK4gGUrDDok6FDklUGfxllh+E2lusiyaI+SuUa8NPy+WCR6FADHoflbVRo5J3YCzzL8o4Hn4NpmCzd3uvirXx1iPE9pT9YGJA2PFYKFmHw4SfDkaM78ctrsY0oBrm2jGdhIanyv8jc2l6sqBcziHFVJznm36ePt1/rotjx8/niMeUKXE1G4Fo5OKEKVz1gxXVR4NTStfU37NFfpchBUhITIZFxtpbDW9c0eOQ0z899SZvUnv3fToK3irIBjKSPikzDKzrEtE/y1GLl3fauNtW6AySyBhqoJPxVctsTcg4rWW5qXSPMSjqXQCBzETNVhW1SmL9yytqXQYgR8yDQNHlNrUMCfKCd211v4zf6EAnVRjiSjM0zW50aP6BxCnmOdFiHJp1HOc4LKsuO0NArA37g1MErp57jTPjvCD//6KbK8MiXRsl96ro3ffXPjQi4tQVI+OZoTXyQrTUpJrMPlXGlekmCMa+HmdgdRUuDnD4YoS234ISW457nE7/vXnw9RlJUR7LKUwjzO0AxcvPPaGvGRQmE0iXE6TWApKk+vaueUpSgxdnOni++8tbm0hwGEOBtOE4RxDse2sLPRwqCzQHvW21rf+8SmUYYoKbC73nph1FU9WCBoq1mUYzRLTHJZxkDmqsV+Hs1/jVbDxT/7xhXzzAf7Ezw6nBGinvfa7UET37mzicNRdK7keXe9ZZSHn5zM8fkTRpbz/O02af3UFYhXzyhZi75n42yaIi8rNDwLHosJyXscn0U4m6e0jtmvknXeDBxT6ui7Nn6HSwfrwZr9Uy7jLzVeu9LBh2+TSEtdEOTOrXV887WLOfrqSM9/8/3f4KAWhJCk+qDr45u31i/l+tsbhrj7+AxRnBtanHaD1kfTd/DeG+svhbiTOVAXPKk0+WRv7vaey1H3H372BA+eTnE8jgw/ne/aaDdJ/KDf9vE//+k3XwiJV5+PwDLPcb1dgtSbzDMcjkJzpsnZ4Lrkb9TnZY8TiIKmjrMCW/0GdtZb+P9+dYgpB7GE9qhkxfhBN0ClNTJO3KZ5Cd+xoJRl+JwB4qG7vzcxKutpVqJSCr6tMJzQusoLKslf7wX4zp1NuLb1wryAFyWp0pxQinleIUpzeJ6NWZiZ8varm228ebW31JfCk/wnv3cT/+YHv8HxKELIlSSS6LNsi/yHokKUFEjzwggothou1rsBXtvu4HgcYzxPzR4r19eZxQAAIABJREFUdyTHoXNDa5hkX1FV+OzhGaKUnrXW9fH6bhejSYI4I07vuvDHcEJVAXLeyXklgoZ5XmE4jQ23uGNZsGzyZaK4OFfybzHdSMagABH1fdad0LEVWoGDOzfWDFL8t7GXjSV81ba5eZ5/U+wVx94r+8rs68ix1215aHPm8e6jM+RcgvoVg+v+wUxruhRchuqTSyBdCi9H/qV5RdnfCxRxL32mBgfQSpxOEnNZFiuZK1Dzf1eVZqetJlQC2swvGw66xBGCRhzaTtPFNMyRF1S+lufEC1hWGkVF5cUpB/HSrEKakeplxe8gnA1ZXiJJS3NZFk5F4aLI8pI4Mi7p13M/47bRoVYZ2CGVlpQI0wK2TQ6frjTO5imhI5kP64Q5nRyHbqlZVmI0TeA5Njb6DXiOjZNJAsexkGUlWixvP+OLnQIdkoT+Iqfgy4MpwoSCIjELABQcBMuYnF8Qn/f3JphFuRnDotSYhlQidzajdyVEW2p4vyqef/UxXbXAs9HwHWwPmvjWG+t4dDgzf+u7NiZhhv1hhJyDTxWXLAuSZR7n5vulBLGsKpRlzQHg+VhwlpeUOmECnjmXdCilqHRwFBmlMDNPNQmwbPQayIsKrYZr+F4eHxGJc8wBw/E8xTTMTQBU+ISKssK9J2OcnMXIS5preUkl9YrnQlFqEuCpKDhUcFA0LzjAx2i88SzFeo+4RH5+f7i8LhQFc+dxbkpIo6TAJCQRndNpgvt7Y0TpAiGT5ZUpL8x47fTaHgadAHFa4OgsJn6oBl1qh+MElSbxCXHUhGvNsYlr5vpW23CTaVC2eRZl5p2mISEyJlxWc3WjjX7bx2iWYn8YwnVsDDo+oqTAPMk5KEW8Kq5rYThJEKUFxrOUyZpLQwRPJZxE8Hw6TUyGWxBe1L8KnmcjjHMT5J5zaSnxxfGeyHtZyfuD2XyUIp5MvQjoFyUMR0xZUam50AlEKZVcJ2mBMMnx+HhuVPHSrMRotghep3mJMKFy/qKsJZqU8JvSJTovaC+Rub66h8ve3u/4Zo2WFZcUVzTWaVbi+CzG2SxBXpxfqYqDz+M5XTTG8xQ5i2/U979KA6XWBgWQF6UJuHkula/OwpyD3pXh5YvSAk9P5nhyHBpldqPQzl9AXLKaUdYKtkUBvJwvh9JH0n6NxVki50rFYym/lxLnmNHsck7ESUFlymmJh0czFunJ6TwpSUyrAgVTZf3W0flhUiBKchQVUThoUCCuKOiMkb3VdSwjuuK7FvJCm4ukcEcJKXicEq9izMJdkvQpuVFhkuN0mphL7ZPjGU448C77mPDzZnkJzyUKjCwvTT8vRB5Y1InHNS/oHHr/rU28fWPNjLcI8Nx7PF7s+bz/FrzBrnV8w997MokNV2CSlYa3s8VnDF32OGlWVtjsNxDzXpjmJTIzT1Ne4/SGOSN+ykrj5CxGkpWYRRmyosQ0zJFmBV0e0wIxc3hO5nT5nMW5WUPCS2vWDnjez1IcjWIkeYmzWYqzGQlbzaMco1lqEoNhkhul8SQrl3jDqkoz8txe4l0cdIJn8oqt2qcPTqGxCBTI/ieJosU+vNjPZa/TvD61BpXku8T99fBgSuuV209q0RrNwMU3bg6o75ICrm3h9Z0ufv/bu7i22caPPj3A/pDQsLLOspzmyvagibyocOfG2hLXoFiaCXdyhaKqMJmnmIQ55nGGqtIIU2rPLMoMQlq+Q/akwLNNwFophT96/yoliDgQuX8a4ot9alsrcFCUFKi4vzfGyTg2PsNomuJoFF3K9yd8sxPmGxTRNXASJ8srk5Rc5fo7mcT48mDKY0T+ZJZXxu/aWmvAdeyX4rb79MEpJjVO4TQrMeYgfq+9/B6rHHV/9p++xL0nY0RJzgFBsC9E56JlKexutLDeDV6If0/mI4AlnmPh094fhgiTHHcfneHpSQgNOkfidPk+IMn8jX5ggvS2rfCfPj1YoNZLjcOzmPdHOl80NFyHAvdaa3RbPq5vtQ3vLCWWgCYnxwPfMdyTgUd8tXvDEHsnIfPwER8x8TMLWp4CYEdnseF1/PJwir/61SEOTiMzH1Y5M+V+Gcbku9g2JUssRcmSnKkA5O5iWwqziBJMjm0tcTIOOgE+/eIUXx7MEKcFn90Vn6/kEwiNVMqJx7zQKPmeozW9z9NhSOvFUsYXlj4iHjzi15wlOX79cGSCp5Wm54dJgcC3cTKOjR93Ns/wxdMJTsYJRlMK+qU5CUEJ515W0J4csqq9+ApVRe932T1quVri8nuEmUe8f/XbPv7ZN688568vt1cce6/slf0TNuEtaAUOB0KyrwVaT6zSgPoK2pPm1bkyuRexOqn7qlWaoNTPM1F2BTjQpwmFQQEMyvxIxg4gZF2cEh/b6tM16BATFJfGooyqIoAZLLWs/EtKlxTQcyyFXtvH05P5bz1PskIj8OhwSzIKvHZ815QVz6KM0BqgA5/IdkndVwI7tm0Bmi5L1zbbuL7VRrvp4vHhDBNGV4VJgbJaiEfY/Nk4KfDwcAYRhyGVR+qcstSAS3yARUE8iWWlMamJMZAzQFxeT0/muLFN2aWS+cakNNmylAlErPapUhS4a/gONLRBgtx/Ml7KRj8+nKPiNlgWiZBonjMyJ6pKI6sI1SaoQxl5Kf1VtQDx0uWN2+w6CpN5ai7AC5VlC5aiTKCUcXaa7hKXSVYskAjTKDMlV2W1aPBokuCnd4+RZSX6bZ/Ql8XCcRD0rHmnSmN3o4nhOME8zswcFQ600ynxE33v/Wu4fb2Hx4czkz3d3Wjh6UmISFEASOauUguUiSAvtVqUmlZakJ3KoJh6LQ+PDmfY6PrQUOzY0vPCJIdtWVCqggJdIisORLUD91x5XqVpHg3HpPzcCBz02h7CODdtlzIauXimjOLxPRuBS+iZaZgZPpe8qAyyidZOjjgtMJlnsGyFspASVsC1LERpZRC0HiuTJlnBCCwa59XgllKA41h88ac1qRhJZf5S1ZBiarGnlJVGxQIwxK9GgY/TKZFPi/BQyZtPykGXip17rTVlrXmtQtO72JZlAsy2pZAxOT+DpTm7TciXoiI0gOcsaCKKSsPhPTTJSKkuuyCoByxKQ+dRBg1CyiCnYIGqJT7kclVVzK1ZYzqgYGnFCLTl79F8uSQxHVHWVQZZlxcVI8iIJFuQeqNpYlDmNXaIZ1p9vwcu5qjVAAeF56SwXdK6itLC9L/D71XV+kzQglle4jQn3igScCL0UVlR0BgVofvCOEfgO2YPEuGZoiDE9GSecaCmRMOnuWLx99oMs7c4iKoUISuzrMSIg36WIhS7pRSUXiTdiOOvQsNzECa5+bxjWwY5X1aMCrWIpzXw7HPr+f6TMaM3CnMZl4smeJ7URVGEL3CVb024FwXp89131w1SZzLPlvav8YwQpZKEq1hQRnj5BHWvNTjRQmvLtkgICZrew3OJdxKghJdcrlf9ETqzNJUkN12iKykqEyg080hLUoMCSuvdhTJ5t+mZy/5wkuBsmmI4SdAMlst8pU+fp7Q7YaQeAJOorCq9tAbKUngv+WwBJRt8mwKLwzG9x4ODCSGVeO+SIFmSlxhNEkzDDP/tH75x4buEHKizLbWEtsmLxTkJLHMNCl+h59rIsoKSGlwuDNCYTqMMg65vkKqubaFAZbh5aa7bvKYoIPmt671zfGwf3zshFKzvmJLqOC0wnqfYXuFQk/P0bJ4unaWDXmD4Zj2XzgDhfczzEo5LaP86/+UqJ2ecECegY6slRKhtLVNDvCgvWKfp4ov9ifn/Mc9D21ZLPHUXcdQdcNBzNdFeFBpwKMAaxjl+8usjM3/qtvpMmY/TKFtCbvZqPHE/vXuMK4OmKUcVP13ODUlqVhX5m9c327h9vY8///HDpe+WMTwex+i3qFIDgEHyQ9sIE0rSAeRL+K6Nd24ul0ALPyk0+WsKYMEN4HAUIk2ZN1YpI2yRZBSQk3X3+HDGwnU5PNcyJc2r/VMv0/3BJ3tL/HmPj54a/7LOJTqapmgF7hL3Hv39jPYyWyHPmA6E+68oKgS+vfDruH+LQsN26eztNj2zP/quDTRp/1Cw0O+4+OatgRnz+3vjmm9Cd4+yIiX4KMnRa5EA4ukkMYnUouaXW8RQgrxk8AQno5aOWw28wPXvpU1X58+Yr5O9Cuy9slf2AjaLcri2jXlJwaAXvST8U7HnteVF2/qyfbJakvrbWKUBW2kTHHJde6m0kwIxFSqdw7UtjGcpfN+hy94lA6lrz5aLsAkAibcBvXCIAXPAV+VCafi3mSjyEctSsAAUoMtlmORwZuSECjm+KFiaz618l+LyUuFb2zuZ45dfjExmvGCSdkIjkgNuc+mYOCqav98gWbgj4qxAWYJRHQs1ZICcCMWX+KLUGE5iKCiESWEuysJxoQ04kVou5YqubWFrjQRXrm20TbnG2SzFL78cIUpyNHyHA03ybtVyf/MYKB7Lii8B2gIKcZgVCa7IpVY+tzTumuZWklewuU9QARUApTQ0lycLSvD29T5++MlTnExiZDmjZ1g8pR60sGuO8TTKcXQWExJQ0/d4jNihV6G/JYQojc+Y0SBSFu67tnFuhcB872QOaCxdRLpNDwcqwu1rfXPZEB68NK+o7KGoBb1rfaqwCACPpiluX++zmuPy5Lv3mJx4CQoKklQpGMRFXWWR1HsJEZrkJQJlEx9Mk8o3gYU4gPTzKi+T/Lzb8gyfC70HoWlSRj/ZNnO9uQ6kXJIQY9USx2PJa1lK2BSXrly0b1hKoVIUMjZZ5NqzzLpWyqxVSUhUGozu1YwUpp/ZllqakzIf6yZOtfxOAQaNowC8dqWDzR6JVHz+ZMzoKizmIn9Gyqg3+wHirICXlQZVKwHDy0wDBmEH0J6TZuWCYoDXc1FVBr3mOou2CSpc1pm5xq+sZc1jUlUUzBTGRepLCm6WVoWiANI8M+8v7/gy9rwkldbAJMzRb3sGqe1wTW/Dp/mqqwKlKg3va7294D6L0gJFUaHVcND0HVNSrQFG53FwWFFr2w0Xp5MUVzfbsBQRwJ9yYKHkfonTAprH3/MU3No6kzVScrDOUpScqES9nseirDQ6TZfRIYwet0hcRi691Eaap0dnsRHIkJIzKoGvzJ4nfHcKwEavcY4T8Vnrutv00G16sJTC996/BoAQvsIjW9+/sqKE41goSgpIJYx6VaCSvlmULeYityVOS/Q9m0ufK+ysN3F4FgMAOk0P41lqLr2rVlYwaMaG5+AkTtBQammvt6DM5wmVEpszYSBcp4qUIF+/0WcUkl7ikASez7l2+3ofP7t7bPpQUNLmiMViD6KJSOgguzZHHJuSAhsbTZR7izJ+C4Q4dmziTX4eB147cDGep2j4zhIaT/bz2zW+LeEaFPuzH32Jzx6dIc4oWKz4veoJEdlnaV+2DaWKkPeLerqCwkfvbC9/12YbP717jEovX4NLRjqtWpZXeHpC1AhyMiaMUstyElzaWW9ifxiiZJR/lpMf2mt5S3O63mcSuMyL0vhCkhhVapmz80X59oRTuN4mgPfllefVy2m/PJhiHhcAlnljgeWkZ9N3cH9vciGP2uo73r7ex/c/2SNkXlwgL6mdRVVhf+gZqhgqDS8wmqYmsEc+PSWdKXlO+8c9Ftd6OgzRbjjo1MrXfY/Qef/dH72xxP32iwenOJvRPil+x+k0Qc48oeJnBa6NeUKcdAejiKtVmFbBorL+NOegWc1kPmYsIrfKuS3fZyllRJtWy3NX+04SaavbTl5USxzaIqRG3NCErnRsi53rhZ8hVSarVlTaBH+3+02MQ0rS1/lJ/+UH1/H0JDR+XpLRvi5JnsUeozGPyf+IMwIPAAu6DcuiZJ8kwIqiQoySE5/Ld+u/qzu2BiXXvq72KrD3yl7ZCxjxJbiYRoxK+rpF9v4B7avoSg0FpTQsm9BHuQI0O2dKMwKlBCxFjn+Sp9B6ERB69rOX/4MCQMtvLBxNkkG2itUPv5gJ2lAugboWZag0BTzmScGlMPz31oI7C5ouMY6tmAdQLTle1zbbaDcIVZBy6ZoE1YySMR+4jk3lX2lRmUNfYpUGfWApzJOcA3mLd9bsXMiH5lEBy4LhwtDyRdI8TdlqycxqTWiObotUW69utgwfCSGpFCJFpaT094pKpaRm1XS/XjhgcqlhTkHzN3rRLgXmAfMsaHZEckZzAYTcUADKgqIhFg+Yzf3daxPHFAAMJ7G57DkWq6Jy32po46gCrHzLJXlZQYGAwuRU6cWU3KbZOXJsQqFRMIwuNGVVmQx/Xlb49cMRHuxPsN4NsLPepDLiYYT2dRe3r/WWMu6eaxkluTgrjAO3qkRd71/LUrj/ZHwhybQnvDQrP9caSIsSnz8e4+pmC02fxlnURAGaJzIXfMdC4DmEGONLiRDpC+F1nXRazLEtKnFihEFWLNBzFTuyEqwzHIJqgRDQmuRVlLk88nzSF/OrCkLItpXJCJignqJxl6CasijQBQXmv1twlyq+yFQ5ceEIx6myFutGSo8Uv0+WL4KwGpLsoO88YA5K37O51L4yAUDXITSXpSxAKax3PUApzON8gXapceHJ8F+0rWUFIQUE/eK7xEkkSJ3K7AswJeO2vUDpVvxSenkJL+YN/1sEoQSp0whsRoXS/BenvR7Ue1lbfNciebP6rFocxCCSFG8iVDJfLQktXThnsAjU50WFwHfQsCxkBSPquPyqTssAAIFHCpGyDgwiSi0HxagvSLjF4cDqPKYS1bQozXwy71nbI33Pxq2dLp6y8reUs2qtEWdlbR+i4IPDCNc6OX6n6TJfoFq6UBJnl2WSYWIvsq4vI7dfiNlQUmmBEOQSXhvYWmsgTktM5hmfcTJutObaDRdXN9qI0gL9to/rWx3MQuKYJR7Cyy+DVbUQ0wj4Hyl9dWwqyQfvNZQoY9EfvQjejaaJaXtdLKSO9rqMoF9MggSHo4jQjJ4NN7GQozJBfNnnLEVql65jmb2r4TkGgTqaJAtkraY1YMnacyk58qz3ubrZQqU1IaCUQlaU8GwbW4PGOS7Guu2dzA0ncBgXJJwgvpFFwZ6SS2xd1+LqAA2rItSlYwFt5qL1XAuvbXcu/K5uyyPe4ZrZPI9XzXMt4jWtiRyIZUVpONXaDQcnk9Qkbhzb4pLWxbosygrH4xiTeYbRLEHKfMqyQspKQ9mLdSL2vLEXu7bZxu1rPTw6mlHQ0SPhINqXF88rqmop+EVo6soE+FetLDU6Ddug5uvz8rJ3FMVfrUV4TsF1aaN8fDRDu+FSWelpCKVoDc7jnNcxuJrEYhQ28PBwin7HNxQ5J1x5stb2jf/QbXlLarRUCq6X9lIZhyQvMRzHpqKHUMfaKMoXpfhhCrmuAEZlK84GC78nJcdzpiJxzZ5cT97OQkLMi/DcqpDIqh/lOQpprrHqgrUazgIJKdx8nEiDAqoSUNYisHhRotGMOWhd5QW1/c6N/hJvYbflGXX4abiHJ8dzpi4pTGl+/VniTBPtAoniWLZaPj9rvpEGD4l6joPxFVsdAfl1s69vy17ZK/sK7fb1Pp6czPF0GFI5S76Ain9d7KvaT1/mOVqTw3TRJayOcHjWMy1FgRPPJULvftsn4nXNmSJFF6eKuaQkEERlm9WFh91qexQAXXsJyvopDgzAcEnkZYWmT+V/jqUuzI49y0QUw3NtdJouozk0wBwndZUvcQRXVXql7BQAOk0fH3KgSWxzrYGsKNmhJeEUUUN22IF65+YadKXxOfOs1UtdNBZou0ZAzrPrEMdOzAGH+tgIt5GgH6sVR6Dus/Q7HpWkWArvMhk7ACOwYMZEWaZkIclKTOYp8b8w/K6slgdVSohsy+IAfX5uTmnQZd1zbWz1GkuoxnbgcgkktVNK0+jZCuvdALd2u/jj968ZwYpBjcun4TuG7P2Nq30cn8WYxblRzIzTAo3AMdyMS8qajoKuKNApHJ+ObaHb9OA6VKqjOdFrWwrjOSkErrV9aCyU7HbXF2qjIlpRd+p918YspiyyBIBMaRMnf+U7xNY6VDL8/p3NpWcBpLgbeDajU+giZEqYlQXXoUul9JG02fds7AyaNT9Pmb6US6/8fylBkYvxgEvVp2GGhk/8i4Fv43S6CCpRhaI2aGHfoaBrmpVwHAoIpCgNglXabHF0Ny+WVb8FlSZB8jrKTivadyzQmml4Nn2nS22PEuJu07VFsSjvppLKhk8IIsWXWcfhPcKxTKl8fa+UyezYtEamYQYnLeB7NrpNzwT+bdtC4BG6uRW4ho9xfxgaNbwFcTq1XdA/qybiFe2Gi+21BiZhhoZPvGgVc78FrLpZ564MPIeDl/T7stKIymJJ2bduQvIvJVYN38FGL8DuOpVzfnkwxSzOEVfFS51lcq8QlKTpRg00fQtxWp4LNnqubRTFG4FDqH55L4/+v21bgKqA8mJeXotRCg7zsgJyMXZpLfIlVz7a4MvIzkYLszDHzgYhhAQR5doWsorQQ/kS6ogCV2lOdASOAyRZgbQqTTsBOtMspdBtuXjLoHnb5gDePw2Reg4UB0OE7kHGYlBToL//ZGz8pkmYLSG25G+/cXNgSi+B569rYBnlVd/D5LO2ZUF0suuIk27Tw82dDs2RiMqLfc82SvVrbR+WIpGRP/4O7eNRofHv/upLAAsBI0InL4+j7AFxRutMklFhnOMBKyrLllGUhODyHIvOABbaOJ2SuMXOenOpPcBysPb2C6hKXtts409+76ZRpP3Fb05RcUk17WW0pnttH1v9xpI6NQConPbcg2GETsNlHmJtSvugifJh0Aue+T63r/cx4eBA3Z4X1PvZ3WM0AweBb7PQGZ2dVUnB/FbgoqgqI3aV5hUcG/BbLtK8Qqfp4tZO1/gPH6z4QGIfvr2Ff/+zJ0s/a/gONtcaK+uHzjNlkehIXSkWIIEbmbOe6yDwyPcUqgjuVQCsAq3oPB/P03N0MJYhjSYqisvm/vPso3e3TeKurh5ef96qAzboBTiZJBiO46UzH6C9ylIKbe5TmR+rdtE7OnzWbPSDJVRaWVHQd73r46CmwD3oBhhNEygFNINFoFBr2mtFjd11LBQpJUUFhed7tvF562Wu0zAznJZiBfu9sv/lxpdWKBilWjfbYmVeC3Bt4rZOmYdYkr+TeQa0F2dCo5a8yMoSg9550QMpz131ya5ttvFgf2rOFbF/9o0r5m+lpNS2VO3vmFfP0tAF+bWarhHnTI4717FwOk3M3ieK73XrtjwzjyTYLnuh7G8i3CVUD8qCuSctEMPLZ47r0I7tOta5YOHz7Le5t1oKePPqeQXqr4u9Es94ZV+ZfR3FM8S6LQ/rvQCPj+bMNUQID4GIG5THV//Kfy9mkAGgQ2CR0V1cegTxQaV0y583f6toc5YyMPnZar/I71qBg37Hx+ZaAymTYFOARaHddA1vlRwKq5cr25IDjZyGpu+iw5dXUli0YXOEQFQ9G6zoJyT05y7FtfbYNgUeLcuCw+MtCk6twDEXy1bTI4SSbcOxLTQbLgLPYVTEgmMKtT6p94VSgOdYaPoO+m0f3baHduAgZjJlyURKltDiTDXACo6WQsBlmIReATotD3/6z2+dO6CFD2Y4JofAc2w4joKtyPnqt3386e+/jtd3e7j7aIyCUXZKKc6aUuBhq9/Aje2OuYD7noPAsxAl5Oi4Dqmsuo7NMHzNwRFt1LgELWjbCp2Gi41eE02fkCJrbSpP+tYb67i22V4iYZ5HmUECubaNnY2WQby1G6TcJsIijkNBh4ZHSoyeaxt1P5mZiudSq+Hig7c2SQm51PBcCzevdPHm1R5KrVnR0zF8KxpUbvT+nU38/nu7xon89MEpPFZ8zDko0/Dpc2/s9rC51kCv5VFQ1LbgOBZubHUo6OJYi9InpbC11iQUlEsObbtBaLudjRaGYxKscG0Lg64PgAiPA8/GWzf6COMFxxMRP1MwNC8qfPjOtiFuzgtSWV3r+HAsy+xvkgL2HBuA5oCPBdcmjpzbV3vY7Dfw7Tc3lp7VbRFy8c6NNewd055Ja0Ch6dvotXz0Wh62B014ro0oLXgMFLbXmug2PRMICFiB0XNtbPUbsC0Lm/0G3r05IHVOpbDW8bHeo/XfbXmotEa36REpf6UxmqVm8xCOKAmerfcDQoG6xC+3M2jixlbbkHc7loWNfgOv73SZ866EBveDQ/u/y6qaLnPyGeSfAvN72qRs3fTw+m4XrcCF59hY6wTYXW9iHBJvq2NbaHFZnCCKWg0XuqL15Nj0fNe20G66pmRSyrRlfVh8IRp0fULSWRYanoNu00WT1bUrrc0FeGejha1+A03fxVrXR6fp4WRMZUOWRQEci9G/wpGneD8KPBrPtY6Pmztd/OuPbpjyZZ9FEVx+b1JhJlXLoiLyfYs5rkjx2cXmWsOgT6ktFIhwTPvp79oNF65j4/WdLq5ttfHB21vE5VNUmIQZoZ3V+f32InMdapvMDVHU7Xd8bPabLERRmYtL4NnYWmvg1pUOdtdbRlV60AmwM2ih3XS5fZT4IJ67aml8PEayWdzuwLOxzvtlK3Cw2W/g9d0e4oyEjJqei17Lw9aABHoGHR/ba01AUVJr0AmQ5hQI9j3bILEci4LoG70GrgyacCwLCgrNwGUBC9rXHYcCJoNugLV2gN2NllnHt3a6Zj/1XFJEbAYufMdGXtK+cuNKZ0nRVfaY9V5AKOCEUEn9lod3bw3w++/t4u0ba0v7xvPWtZwFYqvk82td35RlKwU0fVK4bzUc9Jq03zQDx8yTRuCi1/bQa1G/99oe/uh3r5rv2N3uwtIaYZzj4DRCM3AJISsK1DyWDZ98I0uR8uQfv38N33p93QQNKOFHc9uxSAlSxtixLJS8vm/tdA2K0a+dH65DqLPV9j/LpG8K9nOEn9K26Jzf7DfwX/8Xr+E7d7aQpOVC/GK3SyICnoN5lMFm5H9ZS+x0mh6+++720pn3rHeonwvPa8PH90iQwXexPLhIAAAgAElEQVRtFuYiKgvLUtjoBei1aA+5eaWDG1sd9Fu+QZj2Wz5ubLdxY7tz6Zyp2+5GCw3fwWiaksBF28f3fvcqvvvuFSTZok/eeX0d331ni1CXIJ+JFFtpnN661sfvf3vXzJPAo7L6wKMzv+k7sC2F13e7qDQpjcv4jqYpAPKrAvbfGr6DQcfHt95Yf6F2PK/vL1tLR6N4yTf3OaE8nmcGqWZRHAu2TSXba+0AG8xvO+j66Lf9547t/jDE46M58zhTgFZrulPc2O6g3/bhuhbyvEJZAd0mnUNlKahFG2/f6Jt5MWf1YJv552QcPM/Gf/Xd1y4MSongRc7+rGMvAnrCy5pmFe/NNifuAV0Jl57N7pDCZi/A2zfWcDiKzLndDlxDFVCUGhvdgNa3Tes7cClgKQHguomIzOp6uXmlg621BuYsrNRuuvij37mKf/XhDfO3dx+dkfq3Z8NlFHRVAQkT2NL9lAKSgvjmZsBhxVnfIxTmje0O/uC93Uvn1L3HZ9AguoAwITG/Qug8FJ2NLvsKCjBndllqs69JMqjhO2g1XKx1yBdsNTzmcKW7gtBXSMBS7lEA7buORejOQTdAnOYvFQxsNRz8T//67RcSorn0Ga/EM17ZK/t62M2djsnkFQWRiUut/t9XUM+yzgfWxBSEgJfKtKBeEDXGpVHaVnAsQpMI3DzN6NJS8OWf0F30Peu9AJ2mR9LvYcZQeocUC6vKXGraHpcj8GXn2lYbjmVhresTWf8kYQJ7BUtTG9OUSmiYBobK0UCXEM+xDRG/oG+yvIRSCmFM4hh2rkxpkvA/uK5lMml5UaJcDVDyP+IwADAXvVIvOCAC38adG2sGoi72g0/28JPPjolsnw9WpUhVynesRUBRE3Jii4MiQpj85HjOFzlyOn3PwTTMSMEPxNMT+DY0qHxISGc7DQedlode08NNRmVZSp1zcPZO5jibpzgYRhz4dJfKF9KMeMj+/McP0Wq4UArY6PnIco28LOE6FNhwbRvvvEbqh/M4x95JiLysqDTOJ+d0a60BYFFeVDFKKIpzctZY8ECENCoN9NoE+98eNE0JhSD16mUKdTSD51rYXW9hd71lkAB7J3P8b//uHiZzIvPvt1zsbraN43X38RnizMXZLDXk6UoRSqjT8rDWsXDnet9kn+8/GSNMC+wxuqThOegx8XIrcPDkaI4nR3Nc32rjo3e3zbsKL5RYr+UZfqj6mPz5jx/i4eEMZ7MFN4vDpWGv73ZxfbON771/DT/4ZG+pVKPd8NBqaCMaARDXlNgszgxZtWS0pSxlGma0zjn4lGYl1jo+dtZb8D0bjw5nXC5p4d3X1nAyjnE8jgmBxg7cwWlkVMPr2fG6/Q9//KbJQgsPloyh2JgDb+M5cd30Wh5zmGXotz1UlcY3bg4wDTM8PQmxfxqi1XBxbaOF9+9sLn3v3skc/+cPHyDJygWn4MhjoRgKglOygBxd36VA8s5mB3GUGT7Kf/uXD/D4cIZplCMrSpyME3SbLv7g27v46J1t06YpE9UfncVo8FqCAvOLlYZIP/Bs/MG3d/CvPrxxro/+7V8+MMTicUrqxJXWaPou1rsB3rpGffXZozP0274hzP70i1MUpWWSIaKuC1BSguYIBfKGk5hKKMFcpI4F37GhlMKVQROubWEW5Vhr+/jonW3YtoXTcYzhJEGY5IwYrMyl7oyFZBybUE5XN1q4ttEy82DvZI6ffHaEn352DOUo9HgNAsAX+1OczVLaSz0Hr223sbPeMn0pPLa2rTCLC2QZoYbXewFe3+0CesFXdHWzZXiKrm200GkQwuPJ8dwIipgLgVogTxyHyncD18J7b27gYBjh6CxCN3CQ8ZppBBSE3FxrwLUtIw7heza0Bj79coSG56AVEJ/jR+8Sj9d9HkutNbbXGkizEodnMYqCFD5lLQoXbLfp4bXtNjpNzyg8y6XnX35wfQnVJnOu3XQxi3Jc21i0/wefUKnUFwcTjGYZcbhZpARvc0BpZ30hVnHvMR1yd270l559NlsuT7xsbQM4tyeJ1YURZD7Inl4v13vWs8Xks5/cOzFIQPnM6ucF8SX25cEUaV6a/abb9PCNWwOcThKDYBa7CElWfz6JALTw64ejhV+l+X8UBWZuXOlge9A0n/ve+9eW2r5/GhLNRHP5UnkRilrOj/p7ybr6/PEYYVKQwnjLM8kmgBTOs7xEw3dwfZvQewCW+n+pD//FcpulD+Wc7TQ9dJoedtcXwd4XDTI9a3xX54Twtdat3/IMevnN3d7Sev9tTfrwyRGtq+tb1EerogZim5sd/PWvD3A2T3H/ycQkBS1F6/i1K51z82TV5Oz/sx99aZBg3aaH7bUGkryEglpahxf5Ci9rz1tbIkRWt27Tw+998woesXiaoOPitIBjWUslxR+9s/1C43D7eh8//83QBOYERbvLZwYAk4yr2/u3N5f64H/9v39pUI5ilBiiZIPWGo8OZ3h6Ei7NcfF7RfSqzQJj43kKndHPpGRe0KwOi0mJ2ITn2gQ4aHnY6AZY6wSEdO8ueI3NOymF//57b56b2xf1N3BxibWgLFsNF3/43i66LY/vAjl+8Mmeadt7b6ybZ06jDPsnc8SOBc+xDTUOBd24wgjacLF2m66hzqiPRd0+vndsynJH04ToIjwHgWejbbsIXBsp32kM5YmWZDkBNDpN19xX2k0X22vNJf+6vudNwwy/+OKU6EYqDWUpPrMJgNFre+i3fYymCaKkJJoR1yHuRm4v9LNFN17bev6Z80/ZXiH2XtlXZl9nxJ44OkoRsmM4STCPc6Po+veK1HvOlxH/EIsFvOCLaRCBqtLAta02mr6NUY0sOkwKzJPClGJqLFQKAdpws6KC71jImFtIzv+6qECz4WCt7RverkdHM8M1knO5UqXp2RLUq1cLaA14HimlJozQqiriCJISyYIRfqeTFHFaMNqCEFqiHil/e1lfOBzVK6qKJOGZB0veT0MzwsNCmOS49/gMP/r0AA/2p3g6nGMaZkSGb6iLNPKS1CcNgSzPpU7Tw+1r5ND22z48h0QDnp6EBsHoe7bhtUuZPwr8cwlEUjmQhdE0xSyioNI7NwemXatzOMlKTMIMtkUlCcdnMaZhjlLTO4r6s5QBNQIqe5HsP4kYlHg6DA0CSPpVVC8BIGRxDdexjDCH9KOgRIkfi8b74eEMjw5nhLYCl5IOQ2ytNTBlTpHTaYI4LZFkBQYdKnuSbLG0cx7lcBwKqEApdBqeyUzO4xxhnJvLNxH303zY7DfgcQnN3Udn+PKQSqlOpwn2hyHGs4xKIEFlFxQoo9LC02mChwczxGmBR4dznIxjDCexGZO3rveXVCDlXWdRhsNRtDSPc0b4JGmJb72xjt2NFlzHMgFNgMaorDS2Bk3jLM+jDHlZUQmfBtKiQlYQSb+uaDx8x8bZLMXxWYxJmMF1LZxNEzw5meNwFOFsli6yu0ohL0p0mh6ubrZRlrR+qkpje9BAt+lhfxiizRxD9bZ9fO8Yjw5nKJlf7ZSDRIAy5MpPT0LMkxyB50ApCvINJylaDRfbgwY/K8TDwxlmUY6TSYwkK2l+gp4p3y39eTZLUVQVikpjOE6M8prNAcmsqKDZWU+yEqfTFPOIFH47LQ//4eMn+OUXI5yME0xjCjbO4xwxB5ju3FjD7kbLoCHoAu4iyQjp6FiU/Q+T3JRs+p6Nk3GMhr+sBAoQOf+jwxkpyqWkYgnNvJeayv+kxNpzaQ3N4tyUeRVS6qkWgj+BRwi5MC4QJjkSFsMoS+JQcmxChrQCBw8PZ0yLQO/4s3vUhznvkb22D8e2mOewxDzJMQ1z3otKUs3NFvN072SO73+yh4eHMyRpQeqAqey7FUbTFL5LpcJJVuB0miIvCWkXJaRKGSUFkqyCy6U6lkX8X65NaqVlpU3yQOaflBLnRYXRLDGo7KX93Zwx2iS0Og1CeU+jDLayTNIoyyuDyr6108W1zTbxcs1STOapUbuOWElz75joOgC63J3NU6R5ia1BE5u9BkqtsdbxEacForhgPjk6zypN3IkuB22ljG8aZri+1YYCITvKSmM0T3E6SXA0inEyiXE0igwy7kef7uN0kvI4a7OXWBw4P5ulZj8qSuKEEySvXCZF2V323tW1XbfVPUnsW2+sm8/IupR980WeW99HXuaz3ZaHMMnx8/tDfP5kTGIACkscXL5r47031k2fXoY2qvuLo2mCv/nNkErtsEgktpuuKXO/udNB4DlL77f6/lVFnHpeLcAh/XVts/1MhJusq3uPxxhOE8wiGs+TSYKTswhxWuL4LMI0zAglrTUmYYYhBzG//eYG7txYozLVZ/R7He0HRWiyjW4D17baL40cu8wuG9eSOQ+nUYb9YUg8ZTYFp7cHzb/199f3JuHBPJ0mGI5JaV3G7ON7x/j0wSn2hyGmUY6//OunODiNMA5p7cVpgVbgYHvQNAGLbstbWg+yno7PYjRZ5GFe27cBwLIVZhFxmso6BJbXz9+F7Z3M8WB/gs+fTDCLMpNsBYAP39nGRi/AF08nmISZQZkCMIj5D18wqAfQfPIcC/snoUGvbQ0Imb+11sDhWXThe6z2gVKUFDI8xCxQ0mMk+TzOEaaFKUndH4YIkxx3H51R1UTgIGO0WeASajXNFwJfAFGCtAJKqkw5Oee7jqEocTjB5Lk2DkcRorRYSpwCdF7+8fvX4DoWJb6HIX715QjDKZU519tYb6esiZNxjKenofFz5nGOXz86M2d0fQ9cryW5JQgbeDY6NYVbQHwE+sfhMlqAQAvbjAJf7e+P7x3j3//siTnfR1NSuJXqmIgpPiqtWQBmuaxcAtidpoc3d3v4H//Lt/Df/PNbBgXebXnnUIqiJm4pELUPn9cinNNr+ShLjTQj7kihIwEISSsI5YsqxcQ0gEHXP+eHvYz9Y0bsvQrsvbKvzL7OgT0pDwDIKTydJgYN9I/O9PNLjy6zSgNhnKHHTvAkzPjydkkQjAN6vbaHjV6AKMmJj4gRdnVEHKHhiIuq1/JxMo6JUyktTOnuRcbnjym5lUyQxcibUni7LGXQEFlRIueLjSD+qGyGDrS8LC8NelJpLH3uWcjIJCsx6AT4+W+GFHg4mCJOKIiVFRTUk0xZWaFGXK1M6S2hVTqwlMLJOMYXBxM8OpyZbHuv5ZmgUZxWxAkICgpSCSY5XKRuSxDzNCP+vLN5htNJgg4fnqtz2PdshEmBs2mGJC2ZI0QZVJM4KiKOIVB6x7awPWiiKMmRopJJhTDJF32tqNxCSqFEyEMcxKws0fAcVi7UJvBHWb8CR2cRZmFunCYJYG6tNXDv8RmyvEKLkZ/rvWDJ2Zd2isMsJqWo33pjHb2Wh795MASg4LmO4QHst326BLKDvX8aIuESpt/sTYyD4TA5PjmY2hDxplmJ00lCJZUNB0ejCFFSoOHb5gIggeBPH5ziP/7iAIejEMdnCQVG08KohgrSsxW48F0b79wcnC9tanrmUilm2QrzKAPUQkAlSgo4NqEtey36DJV30LjOwgxpQSVPMQs2lJVGKyCurawgBbTtQROzmINVjBAR5cG9YwoK/ujTA/zFz/bwn399hPEsRZQWGE0SPGFUp4xnWWkcjSIkWYFW4HK/UtDNsYiPLs1pfc8iQh5OQgpazsIMo1mGw9OIFS9LvPPawIy9bSlTyjuPiU+xFbgUADdl4LSfAOSAxmmJvCxxfBbj8DSCBmXAk5SFAmzF5fgWkrTEd9+9Atex8OR4jl9+OSIF5EKC7hSU63eoRDXwHbOeRtN0ifNJUCsPnk4RswNtW8qU0CRZgSgtEKclOg2XePZsQljOeb+t2GmXdbvRCzDoNhClBRo+XWaynNohc0v20PGc9viTCQUKTicJwNnxyTw14gwUvKcLQpSyKjcTc5eVhsfq1bd2uvj43jEeHkyNMIGoTFZa42yawuJ9gJx1+v1knqLdcDGepayevRDcEKVDy1KYxwW6TRdbg6bhfTs+i/H4aGYC5/f3JkizksUULj+lfY/K4c5mKaI05yQRcbIKP1XTd/CH3941SYX7e2OMZtQvLiNagYXSs6wJnxVWs4KCym9d72N70MTpOIHn2KTaDiAvaB8dzzOcjGNkeYkrg+ULhwLwvfev4c6NNXz26Az7p+GS6uIszmkPVwqf700IGcg8oCJKJGqfeV4i8Gn9pbyHiKqkPLeeKACAMM7PodvEXqTcsn721IMdj49muHKBsmbd6p+tm7zTahBmNE3wqy9HGIcpiVhwW6OkQMOj8tdvvbGOtznAdefGGlzHwv0nY/MM1yEUqviLeydz3H10RkISHNBr+A5e3+1CgVC/EqhYfb/V95d5EaUFJQRW+qvb8sx7rQbgZF0djkKELGiisQhWp3lhxKkcxzJnk5TzXjaGl43rrZ0uvv3GBj54ewvvvbnx3IDgy9hl40qXcoUDDuqJba81yWdZmYur4y9j96zvfXgwRZgWmEc5QkY3ZgXxI7uOdS7g+ONfHuL4LAIUoSEV750N3zHjJu8l62HveI5HR3M4tsLWoGECvpKgFJOSXKGZuCzI/LLtfJadS/KmBcbzDIOObwJ2uxstHI9j6ErDdWx0my5uXOmY0tlvv7nx3O+ov++NKx28e2uAhkdUKGFSYBbn+OLpBLZNIiwXvUfdpHR6OE44cUl8le2mi3lEfJXiQ4gP9/mTMdqM4vY5mHdts403mEZE1JTzgs7VXstD4NsAaHwDRmcXpUbDd3D7xgBNocZRoKqPmg8IAH/w3i4qrSlIN4mxP6QgXZqVaDXoXR3bMnvRqu+6fxoScpvn58k4hmvTeq4Hf8M4X6JBeXQ4g2Mp2otaHvkHWYkko0SmcGyuc0m7bSsqbfedJQoCGbv/5z8/RpTkUJbCLMrMeSol6QAM1cMsyg0lFQnc0O9tW2F30MLmWgPffffKhXNFAuJPjuf46/tDTCOqUiJBEqbxUQo7Gy0kWYGTMfGR5jkJdkmiTug7Vii2l4wodKgvLuPefBH7xxzYe1WK+8pe2QvYanmASKP/Q9izSnEB5iVgFbqX4R0QywqN02nKBNzPf4bv2viASz7LUiPJuGxIAY61kHu3OGPmWIRkqCqNTsPFLMwMLE+tbMgmQMkwQQVQOWip4Tk2vBY5CTFfNFERem3KnFXAglvPthWURYGciOXrLzQOTNm2hfKSca4q6qenfJGwLWVQjxQYs1DXXrWUKMpRUIEcEEKRObZlygsnYWaeM4tzo+5XlISOSjO6gOuKLp7rvQbeeY0ue9MwQ5ZXRojBcy08OpqZC2p9Dks2PMkKI0igefxse0ECbimFpk+lfHSB4dJGLmkFqOxkPM8I9cYPqiri0+u0XAS+jSvrTYwmCdKc1Pag6LsE3UfKiVSuLaXtUZbD8yxD1ivfd/OCy4mQD9fb2W16wAbM91pKmRKia5tt/PTuMfZO5ihKbVQM2w13iahc/vt0miwFCOS/RdRALGaeSEGoStDLdyn4No0y/OXf7OPWThfTKMPBacj9Xpn+VxaVXDvOglC/Xop3UelZveTjg7e38MNPnlKgKaeLtjjwpzXl2Xo5yzjM0W97QBMYjksTPPdcQjgenC5Isuv9I+2chhkOTiND5j+epwZdmuYUkIpTQs40fBIJkcAVsJy9lvcy71Tr76LUSKMCguHVIPLtX34xwkfvbC/Gni88VNZJwY23bvTNxfvLgymeDgmZJIHsbtsjpKJSpl0FB9Es5j+SkX5yPDeXo3tPxkvk852mSwrDUWUCJnWrX+rqZYMS8FdYiPFQKS+pMnuBbTLUaVZgPCdahH7bw2SeGaGLW7tdvLHbA0CXGq2Fq8aCZYFROHT5T5kLj0RwCN0jSObAc9AMXErWZBTM6DTpUlUxPJC4e+jZs5BQxoCUIS9QxQChfMuS+rTfXlAAyL+HE3LWZa2WnFyhpEVlkHVK0R5QJ4QHCD37s7vH+ODtLeLga5LgzbTKDPKwbgoLJeOirIzoQcQqi45NhPnXa0Ti//Fv9o0isVHitCpDFl5m1ZLwjSASLKVMKb3sXz/69AB5PQAHors4OouNGqFYfe9eLcut/9yxiScy8B1ovSjLFuT1Rj9AkpZmL9/daKHdIO6+WUTo092N1rmSuFX/Z9WeV/Inn79szOQZz/rsRT9fLbudhBl+/pshkqxcSm76ro3AtXF1s3UhFcLqM+T/b24S0b3QQVxErTDr5OdI9uvvfdH7d1tUTiZl/y9qsyjHNOJg/jkoKvklJTQUo61lL03z6rlj+Pdtl72PY1l4/84mHh3OIKq2693ArIf65541ds+aT9MoX3pOUWmMpgn2LkCeAoQiF3Rr3Q+YhItn1J93bbON+53xUmmt2DTM8MHbW+fO7Getn9+mnc+yuhBZfU73amqyAI3FRf7W8+bSZe/7wdtbRlCl3XRNmfz+MMTuRst81+p71O07d4j+ZpVyoxm4xpet+yjTMMOVQfPSNtAePVj63aPDGV67cl7k4tHhDP2OjzAkqgKhNdgfRiw6tFCQ/cEnewDI/6xbmpW4tdO9sNS6vmfUxYayvDL3gYv+XvZfEvZZzM/NfgOzMAd0Ade1YbOv7TnkSwRwcOdGH5ZSS0E9GTs666hiQJJtUhKr2c+3WchtPM/MeS0chiQY5uDmTtf47xfZ3skc3/94jxLpWWGqCgCag1I9cjiKUJXaVPfkVYW0WAQRqxUgyUU3PM39WffDvm72KrD3yl7ZC1id32saZQa98A9iz/le4VL4bYJ6YnFSIOSM2PMeowE8PJhSUKYomVC1YhRJ/e80cVvBQpYUBjovvHryN2ZDlp/xv8tKw9Z0MCk+RKdhhkoJqb+CxV8on6GzhN+jBIAK610PYZqjyspL+4hKb8+XcdXb7DmKSdrBh5428O+Ss0x1tCDHMMyFQ8QZOk3XXHbEES/LihCHeYVOy0WUFIYXpB2wwiqjegC6ZG5zWZo4N8DCwbn/ZGzm8DTKDJ8XOUVEFFxwxsu2bfMevmvBc4mLY9XB6zRdnM1TnM0SZHlpVEEl6FJVlUHi1YN6wnUkfbs/XAS3kqw0yqn1C/LplMotf/HgdJk7rXne2a+vVXFapxGV+P3wk6eGvwoA3rrex85mB2GY4rNHZ8z1pnD30QgaMr4UOI7TwpRRtwLHIFrqhMRluVARnUY5ooQCHBWXU2ZFyUIU5PARylSb8mSAlOgqRVlRy6K2+Z6NH3yyZ8pWhV/OcIutOMFXN4nAX0wc6HoAzbYXtQrSAhI48EyGO8sr3H00wv4oZpQq9YMEw3qsTHw6TeC7FKCezFNyQgEkaYHAd8xn5DuEE/DhwRSHZ/HSu8t7FWWF8SzlQCn1W1lV5ruBxVrKi3JpjgOLoIq0r34hz3Lig+y1Fz/zXAdn09TM06SGJpGSlrpiqlyOVjlzZmGO2C6YqqGEbZHgQ4PnTD1g85PPjvD4cIY0p9LReZwTeqCsGBVKgd66Mq2Qh/suPbff8VFWGklaAErhbJZiyqX43ZaHhFGvih1yGWylgFIvSuaJe5DaGacFc0jS+pdAUMJ8Q+RAaxanWPTJPKF12Gm6qLTG6SRZQgmv9wJkxWLt1M33bCL458SKZHOqivbXgEt+1ljp9/M92sNsWxnOS+nTL/YnmHMZ1aWZe0ZTSz8qjqo6joUGB/qvbrZwdZMub9MwM3vg4SjisSKkp2MTEpVEbqxz3yUcSvV9Sspql1+KLienU0JNyr7Za3uGxzLOCrMuhAdQ+lP6PYwXAVrbVobQ3Hdtw8M6jTKMJgkOTyN8+PYW3r+zibNZYs4G37NxdaOFnfXWhRxQYhfxpK3uR7IuRcHRjDn3lSRmLnpWfU2vPrMeoBCTS1t9bQN0nuwNQ/zgkz1WxaUA95OjObTWS+eJvNPvvrtzbtzqJu/5LN6s5/3+ZazTdE3596pJ+Vndx5C17bOfAbzYeK3aZZ+Rn192Lj2vLZf1i3CHPTmZYzRJcHAaYTRNMOhRoF3sovGXn1/0/Xsnc+yfhjidJCirBT2I9FXIZZOn4/icvyJ7o5zZF7133VbnjKw3QS/X+Xsv4o5cbc/LtPN5Jm2c1nySbtPFer9xrk2/zdx91vvWrR6AG02SC/25y2yVX+7hwdSc2XUf+DJUo7ThovaJyZhd5BMAwMFpiKfD0KDoG56NpychpuEe9oYhOg13yY+VNk+jDI+YWqS+nqS/V9e4bStkeYnDUYjxLIWGprXGa1DmwOp4TeYZHFsh8AiJmmRUUXQyThB4NhzHwsODKW7Ugpj1MfI9y4BYFtRFCrYNo+YdpQU2ewGBSQpCZlRaIysWnIX1/r7IfvLZEe7vjU31BSW72C9hOp1ZlKHMFvRMxvTFfHrPurdqrf9Oy9z/oe28B/LKXtkrO2dyCAvSSf9tomZ/S3vWNytQieezEH0vYmlRGjGLZzVVgTIzpHpZQ1hU5wOCipEwRUkE4s3AhQaYD4MucUJoL4Gw+ndrwHAmBZ5NxOhYqOimzIcELBxbCnLSi4rjmxYVWr57YemvMv+oZ/YzQFyE1NbKvIfwfpTl4gDSmkqSlSknXjiS690At6/3TaDJtqm8mIRGWP3WsVBUVM4FwLRRUHkAOTKDXnDOiZDfz6Ict6/3zfxNGXVCQcgFmbttLd4NIIGD9W6wJHQg1m15mEc5JFKgFMyF37JI7bHSGoFvm/mRcHZW0DHr3WCpzTJmismyJSgwi3LMORtZf44gpepOg6xVMWlzVWnsDecYz1M8PZmj0po58ygQkuUl8flYwHCa4nRKyMgwpmylZClLLkXUoGBEo1aCYdvKkBFTUK80HC7TKEMYF4jSHNMoo/kaLJTCRMVTA7X5SiXOSVoSSqz2/k84s7p3ch7Bs9oHosR2tcYp0mDFPhlLMfkb4fcaTlPYipyho7MYUVogL4m/LstL7jtCPI2miSm/rDS4hHcRjJN5JWM96AUmIFN/L4eV04pqsb6lzKM94PsAACAASURBVKK+MGUtubZt5viqXTR/PffiMibfs5Yuc4ErJTf03jJe17fbF14+ypIQs2lOqMc6alHEND7k8g+6FE+Q5CU73KXZ38pSM1qaSlA09FJQMc2oTxuBw45wReUnlUaaLdbGh29vYdAL0OASM3BfCnLYVpa5TDV8x4xPWVGgQ/phsb/QOl5CUjMPoO/ZZh8THkuhWRDKhXmcGdGdRVuIF2hnvYmiJI5CIac355im987yEoOuj/3TxR5WlIRu9jwb0yjD/ScTKK3MvLloIxdKBJsRm1JyNYtIfVCD0Ar7w/AcUkj607LUUgJHyqA973zQUuZlfZ9yHevcu9mWMhQC+8PQ7JtN38HP7h7j43vHdMbyuigqbebV9e02cqYHkPNGa9BlC8QxJ+9vENt5CdexMAkz/NmPvsTnfLmS9j/Yn+LgNLxwXQELdIeIvQgyZ3VPks9nK+eTzK86+m71WZddwC4SWgBorl50dldaYziOGWGe4vO9MT5nMvvV80TeSeyyS6lcyi97v/q/L/v9y9jt6314jm3Wad2HUSD+0LqPIWfToEd+xouOV90u+8zH947xs7vHL3UuvUj75efdlre0BmSMLkOy1u2in0s7mrx2qXSZzifpKw1gOI7PfWd9b5QzAMDS2bXanvqcuWi9ff/jPXyfhWeeNxYv087n2d7J3KyDaZQZbtFJlGE4jpe+/7edu8963/rv6gG4uu/6okHv+nvUz/i68uyHl5Rb3q6JN6za9e320pjJXNCahb5AQb0H+1NWbCYag0+/HOHpcE68luMY0yg7l+gRv1P47urjLu/j2ctniOtYiFlMMMlLSgROU4RJvjRn6u2ZRpnxxwLPNmdxUdEZQTQ3QJKTAIU8oz4+uzWhpfpeU0/MOZbCoBeg03BZzVYuPixSZVuYRtkzz5D7Tybm3LEthaKojI+hNQFCSgaKfCU3b3X5vPg62CvE3it7ZS9gkhH58x8/hIIgHJY55C4yKcH8qkzx916StEWz4VwYFHtZM4iMZ5jLQQy5MADgkilCh5RlTZ6cAwPE/UPZr/EsNagJh1F+jqVgOwoNzyJ12HNkrJRhu7FFCoJPh3MmYmc+I1YX8z0bmi+UJsinFDpN4o15dDRHmGRIswUqT4Ey262GS7wrl3UyANch9WBLKWTMA1EUFJgpKyqdcx0LugILB2gTpEuyEpaqcHWzhW/cGhg1R82Ro714UfZYlBXipEC/7WM8T400/c560yATPr53gkpX2DuZI+WSOd+10Wm55mCWLHib+dooS63Ra1FGUbJyUs7XbZFQgmTfAcrk7Q1DhHGOduDip+wkN3wbYZItrQXHUkjzEkdnEcIkx1rHp77KSWF5e62Jj97dxv0nY0RJgXtPzuC7hMiSAIZtKczCHLlfoSgqjKaJKUUUkyyvvGNdMXA8TyGA/F7bwyRMl0oZsqzE7noL8zjHdJai2/Kw2W9g/zQ0paia+wQaqHgeMwgUcVrgzvU+ZnGOMCYi7bdvrCFOCyP0QATri2BsVVVoeB5GE0K4adjIXRJZWDhDi+CLUhS4GE4TjOYpPFZA9F3KDI+8BI8OZ3jvjfVzSpEAjPLfeE68ZaeThHl8XLyx20NRVRjNUoRRjrQoTVDvbJYyhygJTPiOjTQvSD0YJLrQb9OYRkmB29d7eMwCDFRKoWscYhV8FggQE2e32/Rw5U6ThSpiOLaFN64SKurgNMRompKqZ4P2mPE8RSNwTAmI71okqOByyfY9GMSnY1mmzEnmr2TI//Dbu/jVw9GCdDqn4JLSMMqxvRaV5kpwLfAI7TToBfjonW38xc+e4P7TCWZhhqIiBGDOZShFVRlhihkju1oNG69tk2LmDz4hDsKjswjEa0nzPhDUmqVgWYDWLLLjkBiHUjk8x0a76cBzbChF6LE4LVBxlrsoNXzXRjtw8Z07pDD9kwaviTAFNKkIdpoesqJEwHybaUZ7Z5Tm6LV9E/ALW1T6d3gaEbdlw0VepAuEqaZ18fpuF9dYOOOnzFElZTuWpeB7FjoNF5u9Bt7Y7Rmlvays0G64XHKsYMNCw1eENOT9tAJxpGWlRnT3BFuDhiFOl2D6wTDk0mmFZuCiA9eUxhNidLE/UcJFm/cTpeiqAuI0Y1EsCpr9739xH4+OZgBghFJu7XYRpQXTXVDgbb0XoN8mYY2DIQnhbPYb+Be/s7tQZpyl+OWXI2RFaRBjWmsoTckN27bQDlxMo4zPMcsokQLAT+8e4+pGC1leGhSs1sT7FcUFPv3ilMZNZ0bYCiA/5eZOB5ZF7//ZozNMWNV40PWxPwxxf29Mc8ezAK0MpUeclpeigl4USST/fTiKcHwWG5TQaJIg5BKzL384RaX1UtklcHHpoux1dcSrBOTXuwHSrDj3TsDiwl9HDuZFaQIMddTQarKoXlpY//m1zTaORhF+evcYJ2cxKmhsrTVN30jbn4eSex4qTn5+Y7uNSmsSWyqqRTUAKDHXa7toBS6VwbEq7kfvkFrzn//4ISbz7Fx56+p4nVPx9Z0lBKnvWvjiYIrXd7omkCE0HtAa3dcGz0WTXdYvACkt/+LBKaCphsNSi5LcegndKkJJEFZKqSXlUPkegAKGvbaH4ThGVpBv0WwQ0jZOCmz0gqVycQAsMNNBxnuk16XAxvXNtlEzXm2rzJl6hYRtKYOOOp0mxpc4nSbGN6oqfU6luNN0DXqxPtevPwetd9Gc+smvj4inbJIAWhvUYpwUuHWluzRuzxujOvJVztvb1/soqurcugRonxLBMlmr0tf1ANjLBL2rSht6gp1BE50m0dvU19D2oPnM9XdR+/6PH/zG/F7U6pu+i6NRhN31BvaHERxGi8e1/ebpMMTOegvr3QCjSWKUpcXIq1RmLsvYH44i/Mnv3cQHb2/hcBQBI+IC1yDhHsuiag6tyPdxbGXUy2XMjkYRvtif4mQccxURJcryojIlulVFYAzftQxd08PDGf6X/+uX8BwL43lGYjUNl5SAFQnZyOeJt9kiHmTfMXQj7YaHsymtxVphACXITsJz+6HYT359hNEswTTKzT1JQ6MqyW+Q+8BXiaXZ6jcMvcbX0V4F9l7ZK3tBu7bZxu56C1cGTQwnMRF5hzlWY3sOE+tu8GE2mhGfXFb87WB0slHalmU4uermOgr/P3tvGmPZVd+L/tba05nr1NTdVd3t9my3jX0vJjgXYkLC4wJXeUIKhIQoISLK8CH5QBJFQJRIQUFKUJQoAvKNd6NECiDCu9aVXwKBcHODjUPwiA1uu8fqqcZzTp1pz3uvvd6H/1rr7HOqqrttcHIZ1ge71HVqnz2svYbf/zc4aiFuWQzFAYEX5nivEPzjHKh7Dm5eaaLq2qhVbDM5QYFKmgGWiYJSEQV5rrk2GfWKYsJOS9MCtYqNxUrFyAdXl+p46qUdFEW+BzwtigK9UYJmzcXJEwsYBanxuvNcG/coRsja5shIArVc65ZVAg2CKMPh+RrGYYYopbCAubqDNJNo1GwjRez7iZIkA7WKDdcho907j5FJe2cQYRSQZFKbuEJK2DY3Zs9JKtD3EwNw1CoUF39suYErOz4OL9SM70jrxAL8KMdASUAJhCPwpF6hBCwywqdFIGMAMoHBODehJVDsQS/jptPoxYptkYF2eUGFMMUooCStI4s1HF2ijeR+vi/DIEVT3Zv1boArOz7GUQbbssDZJHVLbxhTBRpu9kLcttoyptfa0+PYcgM/+cAx/O2XTqMzjDAOM4RJZpgGfpSR711aELMpE5TGq7zBWMk3T6fdbXQDYjHRw4BQ4Rz6WFqOmij/uUajgrDhmoXLOMzQqNLPO7uRYa5qRim9A7TgODpzf44fauAbL26TwbaSKUpIZHkB1yYwxVOhECtLNawp+UhbgeM7/QiWxZTsVCLJyIxfg9RhDuRFQgEkmcDiXAVMSYb389zhjMFx+JRfS9WzwDkZeocKNAZoA31hc4Shn8JzOaoeJcaSJ5cuKtB7Xa84hnnFGcMDdy3j2xd2IQpijjHOwBVrSBSUEqdBw94oxmK7ijkllb2y4+PW1RZuXZ1Ivf0wM+92edNzeL6GWsWe2nglKqm1ppJFtfTjgbuW9wUXdDu8UCMQ+MoAUSKw3K5iWY3Z6x1KVj2yUMOJw031HQVuOtLEgycPY3s3pMRXlWKaJ4XyoSPGtE4Edx0LqzUXDAx33dSGH2Zms9cbxcrvhTY6OaPFts2puECgLo3zOhFOj0sP3LmMrd0QZy4PEEbKS02FS0jIqTH4Wv5ns15Iuh80agQM5AUlBGovoefP9RCqpN+sbKBtcTSqlAr51Es7GPopGGACd5rqvWMgNtpPPnDM+CR9+stnFOOZALJxRN6KPicZ8O4oBpfq2gqJ3XGCKM3RrLmwLAEhCpMqSbIjejfAgHbDQ7vhwQ8zDFUAi/YyhJRgjMNzLARJhiwjlkCqAlu4AhVHPhVPji6TH52W9y80K5hvesaTbhSmWNscwQ8zLKp+lOYCL6ztAiAPPG34nosCDEyltBM4aVkcnNHfNCqOmQtHYYpG4BjriSMLNdyy0kJvFJvxsuY6ykA+Ry5UPyyxKvRYdO/NC7i0PSbA3ILxFL2wOVIBSlrLCTNW5teoXr4cJtGx5QZef/ch/NNTVwyQNgxSjLsZbl1tGT8n/W6XmZL79eGrHR9+mBl5nGZXrS7V8V9ffxMubY3Nhv/44QbCKDf3tMwcdErsmDJrqAwuXAucu9rxcWXHp+AFfV1+gisd34BO1/MgPMiTbHs3nPJUHAYpOGM0Xq60sN4N0BvFSFKaC24thVuU52/DulPFGm3Qr+/zNX3r/JQKEHLihxlnAr0hhZPsjhKzFs0F+TOP1Hler+3nF1v294Ly8FxZqu0r0ywDrpphBRDTaHZOLPs8MlDhVdWAKIwoL5BmGZbmKlhdrE/NO8ePzOG/nFx+WRJmDbQ8+twGkrQwa9BRkJr3Tgf86JZkAmevDqfklfoZbbw4mfN0X7/35mlvuHLbr0/98zNXcXFjDNflcCyGTBCrvso5ap6zpy9c7xmVPTNXl+oopMQ/P30Vfjz9Xq5tjgAJ3LLSQs2j+Vu/q/pe6zXBjci4y+fBOZvyw9tv3Xqt9++g3y3NVc2aNEophMp1KZiPMwbXpoA0gNapumlljfZWPbpcJ+WFKoj3RvFUOJtuZY/Y//uNN5t1wkY3QF8VOCWjNaij5gv9XeMwMwm2AFDxLIxU0BhjMP7XtkXrg4WWB9cmS480FxiME1rncUYKrLRAEGWG+asThRkmRBW9pjuyWMMzZzrkE2szZILBYoo5rQrgfpTtu0a92qHgMa1wKKRElhEZgzGgXqH9pQ7m+G6AewxAversece+n9r3NLA3Ho/x2GOP4Rvf+AZOnTqFy5cvw/d91Go1rKys4IEHHsC73vUu3H///Td8zEcffRQPP/wwnnvuOXS7XTQaDZw4cQLveMc78LM/+7Oo1faacB7Unn32Wfzd3/0dnnzySXQ6HXieh2PHjuGtb30r3vve92Jh4eBBebadOXMGn/vc5/D4449je3sbnHOsrq7izW9+M37+538eR48eveFjra+v47Of/Sy++tWvYmNjA0VR4PDhw/ixH/sxvPe978Udd9xxw8f6QWu6Qui5FmQKWDaDFHIS/gAa0DzXguNw7KoEQNfh3zGwp8e0Wbml+b2EoWsXN0ITlK+MUWhzjkbdwXt+8nacVVIWvZi8uDnC1W6ANBPkeyAJ0KtYMMlVYGTgLoqJfEmzbHTbHcZGXgZM08ClpM1PbxQbH63eKMbiXAWVkofVLSstrG2NUHFsA9psdkOMIzKaj5IcsZpQOIOaPBh6wxyubWGpXcGRhRrGyp+t4tqoeBaW56omJp0xmkQpAIJAuHGYUZWJEW3fj3NATtKodPXv1KU+Ds9XURQS73rzbQBo48AYQ6NiG0mnpv6D0TVpf6mt3QxVl4I1srwwLJ+KaxkT9TDO8ZYHju3x4CiHCwwKoN1wccex9hRTYrbiPsvOKCQZTmuWH+eAxTiyjM6lWXNNiAJAQGC96piK+sNfPW8qvX5Mm+HFuQo2Oj4GQYYoIV+t1cU61pVkVhTky3jncQpC0CbLVzs+/v5fL+LS1pg2zqVOXRQkj7T4JBQEmFSI5xouLFmYinjfTwBJMkcJ8jiTBS1uNFgipTSyw3J78qUdpKlAXfkgMiZUkAgtqpbmKnBdC51BZBhQjaqDiqtl1VIxxhgqFiOpRCpU6ldBDNCCWAYa5NGb5FGY4u//9SIxTqMMgzFtvDZ3w6lzjBK6B19/YQv/6bZJsl2r7kIoNm274ZlEWwCKZUrVXsZBDEPVDBu06iBMSJotZAGLcZPY+1/uOWw2RG953aQ/aoPp2ebHGRo1Z8onD4BZ+H/lqSs4vz4y0k0NRpfbE6e2cbZ58EZML+j/t5JD1eseNjtj7A5jDAPyplmca+4xyz+23MDf/+vFSShEmiPLKPaaqftIARXEOB0jQyYKDHyaC+66qW38FaVyQ4kSARQFQmVu3azTsx2MEzAQ+Oc6FvnUtSpwLI63PHAMpy/TeFEUBbgCbxhowzAred2vzQIW/XGM3ijB1m6IVt1F1bWMj+IoTNH3YwQKtCbPO3oXLM6IaaaADJ0ynCjQchSQ59/iXAXNmmOYtc+e6WIYpsREVaA3QCzPimthGCTU7yWx1LXcP1TSeM/hyBRrCZBYaFUmrFxVGEmzAlIBrkKF9ZSTuhknmWpvHCOKBTRH3LAOGOCHKYa+gzgR6I9oPHYcSh/W/WN3GCOKCWQte+BJST5ERxZq5EXpThiSvVEMx6bPVFwLFmeoeTayGTCtPNcB9P71RjEBqAyoOLSU91yOaJyp9OkJA8ayGHojYvfuDCLa4CnpfxQrtgkrhVWpfu251p73qtxergfXKEinQJNMFGhWHaTKN1WDAfp6r3Wss1cGU/OYBmE0U3WWkaHfc4DGTM38btUdLLQq6I1icMYOBBcOAgD0vDjrH6jZfzfig3YQ8/HJl3b2GP+36i6KgtIx2w3PMOpmn1P5e/XxZ33C9H0u3+PZc/Ecjv6Ygo/KHq2ey3Fpa0wWFioAxrEJKO+NYhw/dGPgTBks648TU5jRzyhJBc5cGaBZJc/Psh9Y+foubY3N+LjfOqbs8+i5tFbjghk7Gc/mqLhUpJ5N/z16pHldcHa/NgpSU8ycVRq4DocfpXBnHLE8h089O82ATtMCqRCqQOjsYS/Otv361O4wRiYEXNDcbKm1mc0ZWvWJJ+S1Wvm45T6v+7tmIpbf8zyn4n35nvZGMfqjBPfftji1JrjRdvbKYE/hb7FVMef3cn0kZ5v2KV7bHE1JhivqHShTK3RYITD9juwX1qPHobXN0dS/l/1G9d9ohZi2F9Bhc5lid+vvatZIQaNbpOZoQDHCOYMsqFDIGO1RXIcUUlFM1ioFJCww45UtCqmK53RNtlL50P9JFdWoOnjxYt8wazMloeXKSodOAIqRl+4ZD594cRv9cUx7BkY26ExRkD2H49B8FcOAWKGuwxGn36HHFIiYEiX5K/an/F5o37PA3qc+9Sl84hOfQJruHdhGoxFGoxFOnz6Nz372s3jnO9+JP/qjP0K1Wt3nSNTSNMWHP/xh/MM//MPUv+/u7mJ3dxfPPvssPv3pT+OTn/wk7r777muem5QSH/vYx/A3f/M3U15scRxjOBzihRdewKc//Wn82Z/9Gd7whjdc91r/+3//7/iLv/gLZNl0JeXMmTM4c+YMPvOZz+CjH/0ofuqnfuq6x3rkkUfwh3/4hwjD6c3e2toa1tbW8LnPfQ6/+7u/i/e///3XPdYPYmvVXTz63AY6/Whv0p6kQSNOBcJEYDBOzdDP+Z5Dfdeb8SDYx99uv0Z+BkDxMgN+07xApx/h//n/TsF1ODqDiNgHqkIThJnZGpG/kvLhS8gbwvjeSeWZJ4E0U4m6iUCz5tDxLAtJaSDX1yQKoqaPghQ7yng/VjKHVt3Fxc0RUf8ZlIRQIIwzA5QFUW68IDIV+kB+diSZjFPyumqmxFho1lzcdXwenDG8eLmPb13o4blzXQJvbZrwmAXD0rA4h1/yEtHPg0OnRdINZ6AN72PPb+DR5zeUETxR3MvMMm2w7lqWqZAGUY44Fchz8svQXlQ0qXIszXmmIlw2Zm7VXTx3rmskEpoBuLJEmwcdguI53LBt9OJImwEDMJ50xvxdrSLI35H+jRI9C8MkzLLCVNRbNRdnrtICbHWpjppnm6ou+dZZGAcpxnmBZ892Jsmeqkq50Q2AJarOPn16B48+t4GNbogozeFYDGlewFUSE84psbJRdaYqq1oeMt/w8MK5Dl5Y2zU+cEkm1eLHUlI+qtJKOUnk0t4hZeBHpzFXVZXRtkiqLYSkMI1kpLwgLbjzBNS4DjeMhM1egEtbY5KQq77OjecIo8WkpHdQg4yLrYlnVpoVcH0CHnqj2Fyzvhe6PyWpwM4gwjdObdPzqLs4ulxXCyd6flXPNunVeqwACLzV3nplGfTyfHVf+fpRxcosNw3sPPniztT363u5H2gKTFg07YaH1921DIBYZJd3xugOYzRrJDUfBil2RwlWl2pYbFUw8BP826ltkkW7No4fauDBew5PMTkG48T0T/J0gelnAKaMz3cGEVxbLawZEEQ5LabU8eGSbDhWDDHXIZmuSCXWNkamAj4OM1NYYJxYec2aa8B8XaSREoBNXjmaVXFsuQHPtVCrWEgyZgDtTHlCPvrcBp4/35u61oPkfseWG3j69A6ePdsh+aqQ2B3HSNICxw7VkWYkhY9TYUzkpRQERqmFvt5YaD+fTAgzFohCIogpBKYzjPBvp7bN8cCAMCkgigS1imM8GW8+0kR3GKv0PajvnPiW6iRbKWEYb0GUY+CTTNjilPDabrgYR1Sc0VJp8spUQSBS4tB8FYvNCtaTAJDEzpUSZpMTJgLr3QCH2lXcf9siAOob650Amyw0YTmJkvAKMZnbxmGGnX6EnX6E7ojkb7kozCZNs39tTknYnmuBZdNsJ80we/3dh/DEi9s4v0GbwjQXKhXexzjMsNDy0JcJMUZLaw5Kn89w9urQPKNxRHOUllA6tmXecXoHpPlO/c7O9p1rSVR1K//d2uYI803PgB2nLw8Ug6wwidrl6509VrlNp1pOxuCDmGLlcy0z1nVoxkEs9es1fR6z/oGjMMPFzRFGUYbTVwZoVBwcXd4/WOIg5uNBiZ62xc2Y+sjX1vak8s6a8+u5e1YWqM+5fI9nz2VhroL1fdJi5xseLmyOYHFGQLSal1wFpl9PTqnnbRMqZVkI0xw3HWpgdYmkjGXVRaMqp/zAynLR/RJBZ69HP399zQxkfaDnDAbyCtvshntCE15z+7I53ssJH9HfPaWQABXnVxZr+z73hbmK+fcy09J1uQEBNXh5LY89Sv+dvo5RmMFR4V1V1zZMfu2pqu/Tta61/J3lPq8JB+OQirLlYI5cecbqpt9Z/f3XCw/Zr613gj3M/Y1egDDOpwMkSuzXUZDe0HPTtglnrw7RGUaUE6UsUg4tUFH/0HwNQ7XWKt/Lso/x7DtQPu7AT1DxLONXV/YbBaYVYq26o8b8AmkhjSJAf9cdx9tTwB4FtsHMvxWXIykK0+e1PUW74ZFioJiMm7Kgd8NWXreFpLV7nhdwHMvsLXQBv8ysdW2L/JfV/KabyCS+8cI2GjUHt6y08JMPHCO23oVd8l3PtS0FlHuO3sNSoStNBfKiAPbo4yaNZu0baYx8fV+BP+X3SvueBfYuXrxoQL3jx4/jjW98I+6++27Mz89jNBrh61//Or785S9DCIFHHnkEu7u7+NSnPgV+AMLyoQ99CF/4whcAAO12Gz/3cz+HO++8E/1+H4888gief/55XL58Gb/6q7+Kz3/+81hZWTnw3P78z/8cf/3Xfw0AqNVqePe73437778fYRjiy1/+Mh5//HF0u138xm/8Bj7zmc/g5MmTBx7rs5/9LP70T/8UAOA4Dt75znfiwQcfRJZl+NrXvoYvfelLCIIAH/zgB9FsNvHjP/7jBx7rX/7lX/DhD38YQtBm4+1vfzseeughOI6DJ554Ao888giyLMOf/MmfoF6v4z3vec81n8EPWtOb0Z1BtG8qFjDtuVf+xHcaZnEjTYJAJODGB7lXSm3OhcTlHZ/o15ZK4SW1xiQOXX1Wy55yManmcAvK9wHmfDNRIAtTBHFGbBHPQpILs0EqtyQr1CaKGF9hkivPMjlF/W/VXSRZDj/O0PdT8r2TEo7FDatGAxeimFTEckG+HY7NMd8kv6n1ro/OIDbnEiUkU2zWHVQ8Gzo5cvWmOq7u+AiTHElKlSbtrdcbxrBt8sewOUdvFBP7BHRfciGQqHvhqAqyZuA1646R3RCjQ6pE1el7E6c5+qPEVNDPbwyRZgX+7dQ25uquYSckWYHeMMaRBSp4rG2MpnybABgmgDYDllKiVVMeca4F1ybAQvv8WJzDtemcBmNKGM1yoYC5AnEicOtqa0+ld6FVQRTniFIyl87zQjFnmDL5pXtmcUrJ0h5iAPDYcxtIMgHLooVMkAkKXhAFap4Ni3OzALE4yVyX56s4plhez57p4Pz6kIIOcgGLqbRXCWITOZaSyJGJr2tzeA49Fw38aECqVXcxGMfmPuqkZFEAXG1gGchrcKMXQBb0jPwow9Elkg9ZFkeSZYhTemd0Sqe+z4CSZjIY/62Lqvpb9osifyxiKmZ5YYA9KQl00pVfQDFecgK5s5z6KT0zJUEGAYxcSe09197DBtU+kbM+QMdKC10AU5JpCankW5SsfMtqC62aa56N9mFr1V28Xm26yyy/UZAiTDLkhUQYk8xxHGUkh7eI8bG2OUKqglhszoAmcObqAH6U4S2vO2aYHJ3BpNhVTgxe7wSm+q1Bw1QxSTT7NlcDPGcMA+VhpdOOLQ5zn4W61qpnw7HIlkAvjKseR82jhNNxmJaAeRrU/AAAIABJREFUH2VWzRgubY1RrzrGW0lK5bdTSMRpQQWLAmBM3QcGRFdJCnPvLQtG1jcKUpzfGOKJF3dwx/E5PHjyML76zY0pyTYFf+Q4f3UI2yZmnA730PeDUmyJnSwkVd13x7ECz0ohG2rhn6Q5Hv/WlvHSESqEhSlwL1Up4Istj/osZ8hymAmtPA1kKqgkL4j97doWgpj8DAspwcDRG0XY3g0Qp8UexrwEzUFRkpsUWNfmU8waDSJCFYG6owgb3QCNqvbBIw9KnQjPOc31epOrCwG5qmTlaj6bWicon74kI0Nzx+ZwbQIsNSNnuV01oNNXv7kBW9kzCLN5YvDjFIyTzy751sF4JTVrLjqDCIUvDbuq6tqm4OI5HIuLNbQbLtZVuFKj5uC//shxI5kuy+/KfefE4eaBG+ZZOaCU01JbzcryHBXisgTD6L6eLO/lsgXL7C7OqHg26w32Shgc+jzKLMAkE4q9SRvogc8V4Cyn5Lm67edJpsHG/VhJjapjPM42egGxodQcNAl4g5n7x1FqEo71PdZpy7Ng5ux9bdVozRDEmWEPLao1RNWlYCxLgQCckTfmkRPVa3oI5kWBM5f7SLLCjDkxBCAlLm+PjazfdTjslKm11YSNtx/b5nr9oezzOPRTkwqqgRXdB+UCpXnr+72gAMaKTYPZfpJp3Q5KdJ5lls41XLzldcf29Yhs1SYMyidObePS9hgDn5JQqy4Vp/djWs62vCimQNw4ExgFiVoHOMhFgYpDPq16TrnWu6uvVRcjgGnmq+dwjIIUoyBFnOYkeeY60IVDIpsqhI7CFL1hbIrFB9mJHNT8eH9gZnsQ4sjiNBg+ClI89tyGSTWf/a6nT++YtYZtc1QcC6tLdTTrDtZ7PkROAUtVz8ZgnMDmwN2qUK69NSlBnkDtQko8ePLwvhJmzhmBulEKP8zgtqypomb5mer+o60w1rsBAmSwLI7bj87hLlVcObbcoLWnnyiWa24CliAJgLWUzNZzLPP8klSo8D+o0As1n8zs3wqpA70KdNWasOLZOH15gHGUwlHsQc4BXmAK1APosEkuIAOJi1sjPH16B5e2xgiTzNgY5YqYogkyuZC42vGN16zLLdiW2HNsBpIAA2zKHuSgpoO+Xkkq+fdKY/I/Mt7zO2h/8Ad/gE6ng1/5lV/Bgw8+uO9nnnrqKfzar/2aYaf98R//Md797nfv+dxXvvIV/OZv/iYAYHV1FZ/+9Kexurpqfl8UBX7/938fDz/8MADg7W9/Oz7xiU/s+52nTp3Cu971Lkgp0Ww28bd/+7d7GH6f/OQn8Zd/+ZcAgPvuuw+f//znp0zdddvZ2cHb3vY2RFEE27bxqU99Cm984xunPvPwww/j937v9wAAKysr+NKXvgTP8/YcK4oivO1tb8PODg1mH/vYx/DTP/3TU595/PHH8eu//uvI8xy1Wg3/9E//hKWlpT3HOqh1OuMb/ux/VFtebr6s85w1ET57laSn/x5A3fd642wCBpBnAi3+cjX4HiQB5krmxVUKomURKLbfSMU5Mbw4I/+lRtVBu0kywjjNYVncsKgsi6mNIm38LAY4jkUyuIOuQQX2mg2ealqiBUmTyo/dtwI/yrDZDdQGu0Cj6qLq2bSwD0hSF0Q5uAJCdaW7oGKVSiCWhp1Wq9hYaFXgRxl56LQqFFaQZiTPLKSRpBlmqLrnhQIvGSNwrllzMQ5TpHmBpVZVbZ4rZjHw4qU+fOVj4ahNvG1ztBsuAIbuMDaT5qKq2GkwVigZsr4lrkPplDoopSgm5+c5HPfduojuIEaYZiZghTPyidOyPiklHMdClhWG3g9GKaX33LyARtUxxsGbuyGqLm3q++PEvJucU5+TCuRxbI4Th5vEylRswqFayIVRNgUaNKq28QPTG+Q8L4xRsIREEBFoNtfwcPLEPDa6AXb6EbYHEYpCkiTfsRAnOWyVqBclotSX6BkBMKCbTt7TgTQ69KKukvgyQSENtYqDJBNYnqvCdTjGQUb+LykBolFKoHKaCXCLKpSuw01qYmw86UoXLSebfkuBTnlBYGbVs41nl80ZblKbeR2IcfxwAycON/HC2q7xfdIpZ4fmKrjvtkUDADx/vofuMDKMQ72xsznDkYUabl5p4fgh8p+cZRy86T+tYr0TGGbG2uYIozA1zDe9QIxTgeV2BZ5jYeAnCOMcrmOBYcKs9RwL//n2JcPkuLA1RqpMsLV3jedaGPop5hoKuK25SDIKktBhLBrALeQkfAdKimpZTI1j1Clti0GIidSF0p/V+CPJk44ASfIltTgzz4TGHIZ2w8X/9bpjcCyOL33jMvpBosA8KCYy3ctm3TV+nwAFZjQqDnYGEUZBRv3PpnTgO4+38a3zvT3FIF+Zo3uOZZjB5bGmUGOVY3GzyctnAo90MYcW4NyA05ScLs25kySOo9100ai66PQjxFmOOC0OLFTp90oWEvWqTbIvxZClL79+8cp1yB+wWXXgxxmGfjoV/KSbpQKRap5NthJRhiSlMJG5OtkCXNgYIU5z816ZZwuyKmBghjVYbnrOc2zaBDdrzpSka3WxbuRqH/3rJxEkGQZ+CqGLY+r+NWoOMdeVDYKQEhbjBmCqebbydaT+ON/0DGu4HNIBTHtVaflY2VMLoPF4oUXeuPsBZGX5KzABnTzHMrYSG71g4lOo/HIZiDE81yA/w1kzfODa/pBBnBtPq4NYcjfSbmS9+PTpHTz23AZGQWZSdaMkN55QZDBPz1Nf91zdNYy7qx0fj3xtDZe3x0a+XfXIDzjLBZ473zOsymbVgWtbODRfNZv92Xt4cXOEzjBSYTuTdY8QEieONKkgURpPNXBbBt38MJsOMAlTdPoR+n6CJC1UwAq9z2UWPED98A33HjH2Ilc7Pr7y1BW8dJkY+hWX5kTNxKNCJ5/6+9WlOm5ZaRlGp7423ThjeOdDt0x972x/0IDoUntSxBsFKdY7AbrDCEJKdAaRedcbVYeCmGwlsS9df73uwVYjwn7gYRnsKjc9j802Hej0xIvbOHtlaOx7UvVsDqti6wtrfVgWMcV0saCprDvuuqk95S9cfn6QwJkrFJakwcAkFRj45NW21J6o18pjS7nNvrvmWhWAq+9x2WNvveNjux8RuKXY0Ho9W3Et1NQ7zRnJkFcW68bWRjf9buhrKge2HV2ePMfHvrVJSpzS9UVpjjQrcPxQY0qS/eKlXQyDDPMNzwDTANAdxhiHKbrDWIU7uapYJLGyUMPAT2icV1JR8tmz4Fgc99+6SKF/+7wv+hmX7+mesVDdu4pjGcBx9u/269Pr3Umh0bUtHGpXcXS5jgubQzx3voc4EYblr99/WdA+Rft+69C4tc0RGjUHvSERDGYckdTcrYLjwIzljiyIYejaHOMwRRDnCtyHSavfr1kMmG95qFfJ1iIT5F2cC7mH5WdxWodyQN1nqfxpdeFuYpfhORYVpUVh/ASv1e69ZR4/95Y7viMp7svFEr7bbXm5eeDvrI985CMf+fc7le9ee93rXoef+Zmfuaa33OrqKhqNBh599FEAJNF917vetedzv/M7v4NutwuA2Hb33Xff1O8ZY3jooYfwyCOPYDwe4/z583j729+OxcXFPcf6yEc+ggsXLgAAPvzhD+Mtb3nLns88+OCDePTRR7G9vY2dnR3cd999uPnmm/d87uMf/zieeuopAMAv//Iv473vfe+ez5w8eRLnzp3DuXPn4Ps+lpeX9/UU/MxnPoN//Md/BAC84x3vwG//9m/v+cxNN92EIAjw7LPPGtnvQw89tOdzB7UwPNjv4f+UVq97N3yeelBNMhqoLmyM0B3E103C/WGjRlUgKDnuhL3EOdvDvpj9OwnNSmLIRXHgPZcSEIpJxUBSpnrFQW8c08SRF8jVQF+oSpLeVBVyb2Vpv+Nf6xOaqbbQ8LC2Samgjs0QRLRwjdIcfqw36cR9MslPitViimSy5OsEYpOMw5SYK0riSp5V5AtX82z4qi9rmYBtcSNdM1UsQX8Xp8RkKyARxTm2dkP0xzFGAQGFQlX4CknPiDGGwZgYlJo1KQoCtEiGq8x45QSkaNVdPHT/Ci5tjs1CoXyfikLSNZX8E0MlHSSGD1OMSfJhlJqSz/QxCOgYhwQCdkcUbjKOUuUDN71B0Nfi2OSp0/cTVY0nhk5nQL5YQgHOWV5AiEJVnYXZaFFapoBQLCQNOKY5hYPYFsNmL8QgSMyCVuSU0OnalmIHSZWQTItjWTrHXNCx0qwAZwz1Cm0EHYuTVEFVSxkYuAIZOWOoeRaiWKDvx4AkpghVspkKMSFQxFGbJ8aYAicczDU8w7SQEkiFxGKzguOHG4gTxZ5UybOOQwtnofrSzm6E3XGsniX5HnaVN91OP1LMqQn42x1GOL8xAufUp0ZhikSFyehFmShoUf/WHzmOzW6AzpDYUZodHSQ5Tl3cxdBP4at3a6Mbmn5tWfScdHiRSXWNaLHv2CRz1xLzoiDW0OtPHkaj5mCjFyGMKIRhdamO+aaHUZihr9JDGaTxHEwygUyFsujOqfemNieDbaae+YTRypRU10Kqnh8UY1FKWjxnilmoq9caqNPvCiXlAlu9kDwhx4mSrk4XHxhnSHKBMCZGYZwKs4HRGxezSFYH12l4QKk/KrZtUUjs4zxh3rOqRyELQuw/Xkp1DUVBQKPUi3AJcx90qEWcCoyCDGGSmwX8QU3fGwliyeUKYH05rZAkbQrjnFidqiAyW7yjx0fAXBDRmK4LMlGSG0Z6kqrzUCdm2fTQNOth9vT0BoXS1LkCsVzDjq1XyZv2mbMdPPHiDi4rNng2A6DqYxSCGDijIEOeE1swU9IsXeSwLKbumUCtYmNprmrklMvtKu67bXFq06NB341eMLFfABDGAmFKIBrjDBc3R3j2bBc7/RBhkuPJl3awvRvBD1Nwi95JV4Ht2k5iaa6CZs3FVj/C2asDOm9B4+pGL6QkbPXObnSDKe/NRo38RIkFKZGqfrvRDagfhVTU641i83cvp11vvVgG9cKEAgNSURCwzGiczpXHK6kbLCzNVZDlBAg/fXoHX/y3S9gehPTuKcBfSAlZSFzdCYwnJDFBhWEUtZUBPzFNSf5Odg4hxmFqaLV6DcZK7HcNbiSZwOWdMf7l2XWcvTrElZ0xeoMEgWKOZkKahPQrHZ/k7GqezPUmWs07QiVSL7UqOLxQx103zRM7++mr+NaFHsKExqJRkJK3sWLB54KkeEVBXmBLc1WzzhgolUVLJcHr1qq7Rs5d/jfdH3rD2Pgut2ouOsMIT5zaxuZuAD8iBQf53BEzNs8loCT5USIwjlK4NnlhjsIUW7shLm6O0BvGlPBdOhcAuLztmxCqcmMA7rtt0fTRVt3FfUrK/9RLO8amoT9OsNkN6Fob5FN3dcdHocKoqHjKjaVHlOTE9s4EwjjHS5f6SDKBYZji4tbYMANtiyuPaIEgzmFbpAJp1VyIgoD55fkqfvSeI3j69A4eeXwN//wMPa/uaMKmAwjc3ewG6Awo/EECqHkO5pseFucqqHkOLm35qFdtoyrR85cOCopTmtuqngWAwpn0fdZNvxtPvbSDzjDC2uYI3UGEzd0Qm70AZ64OFQs2QZSQzU6u+lG1YpOdCmfojmIMxjEubo2x2QuRqn7b9xNc3qbAm/44oUR5OZmr05wsbLqjxDDUc6HY92puCJUntOtYeOnyAFd3fOyO6FhcseKCKJvqo7OFM/3exqnAQrNi+sZsaEqj5uDqjo/TlwdY2xwbNcg4zDDwE+z0KQn38rZP7HFFgpAAuEXhQBJU4FlZquPwfA1+lOHs1QHCRKiC//S8qQvpjsUgQXsBm9MzZIzksUIx5rUlUK7mtmtNvxK0jo6SHEVB/TpX97g8N1qqCKaL/gWkmssm56nXz+Xnc6M0tUPzVbzmlsWXPR+U28vBEl6NVq/vHW90+56V4s7Nzd3Q597xjnfgox/9KADypJttFy9exIsvvggAuPnmm/HmN7953+NUKhW85z3vwcc//nEAwBe/+EXceeedU5/xfd+AiI1GY18QEaAF/i/+4i/igx/8IADgC1/4An7iJ35i6jNSSgPEMcbwvve978BrfN/73mc++4UvfAG/8Au/sOczX/ziF83Pv/RLv3TNY/3VX/2V+f4PfehDB372+73Nms8GcYYbc6/7YduvFRJgxaTad83PlryZrjdYSwBCAkVeAFFGE46St8p/BxDW4hzrvRCNmoMoztEfp8gUuyUXxQSgLID5pmsqr0kqUGR7p8LyhlkCyIREHudIuMB8w4XjTHw5HJVOaXHyOOSMNpkcNFFq1poGBAUkMiUb4owpORlNoBYntp1tcWQKXBDFRE4nMakCMkV7z8Xku+fqLt5w7xGEcY7Z3TgxNmkTEKcFGtXJQm6yUWRGtlq+D5zpv6cF2zik8wdTjCTliUdJltKAXxbnyI2k2Zr0C1VVzIU0fl7C9Evd7wAJkvLqG+A4HH6Uq/QwzVKyAClx+soAQlUdOZ+EbLiOhZWFGta2xgZ8LUvLMwUOuA4355FmtPg8skDV1eW5CrrDGDXF2otTWhQtNB1IAK7L0W56iOLJQt9SiyFi45CESYcpaEB34Ce0mJIAGG0kM0EMo8VWRQFOWqZO8oU0E0gU69C2mNn45aLA1R2f5PHq4iyLlYDYDDWPZLqeQ6zBvCBmYbvhGTbL/Wph+8zpDjH1VBU+UUCqo55rdxibNGvN2gLoHiYKNBv4xFYg/zX6TLUyWfK4DjdBDmevDNCqOdjqFohTic1eiEJKpJnAkYUaGMMkCKZG75bFya9Gs8KkqnYTE5cq20VeqAXrhHVncw7HJpZxJggUzg5IMC8vtiVUZbqQGPgJoIoEkyUwzHtXlBbAKAFK5So3gd7SMHFdlYCXi8IwumQxkeLMNs3EsziBY0L1l4OmyDLrTs78zBiD61oUqpRLSBQGDGQAmGZOvwrTL90L6v+W2vgWRQEgR6qeCwPdCwEtsaVrt21KqLfUBtqyOBpVCs6JFXtEWz3I8gM4oDkK3GEMxvd0bYN8xqIkV+Ou2LfQxUDPWQiBnT6pVDQzVBfVUrU5InsHxeS1iZXqORy1ir0vu01LwmZ95LQRf3cUY2s3NIWQ58/nOHN1YOYLneKp/So9x8KJI03Dqrq87SOIM3UvaWzwowSOzRGl+VSYhpZhzrKULm6NkeUF/CiFXTKW13/7nZqlz/qNab/lJBNwXY5ROPHD1HOlBuoYYxgGGRpVuoZcFIaJMwxSxViRJj0aANa7IdlPWBN/VADwoxxztenn0Kq7aDc8vPOhW7DRC0zidrmlucBCq4K7bpr4fo2CFE+d3oFjc+M5FUGgCQebvZBSLxdqeOy5TZrXJTHsLE5M5b6fkLG/ClUSQqLV8IzM7eyVAS5sDjFWvssmJM14ZtJNEpBgkuZGvTY5caSJ+aZnElTLlhcH+feVA5EaJandeicgZnhEhR9dSGzUXNQrDoY+2YacvTowoTr6+W10A7iOrVJ0JTa6Afw6qSi0XFczvGfbQYnOZTuJVs3FrksgpJRQqg8qxFrWZH6jwkUBWUjU6jYGfoKvf3sL3zi1jRNHmlhdrGN3OLE4obmFAwqUYUwHMBRGCbLRC7DRC/HS5T6CKDfPbeAnGIwTSCmxulifShz2HEpT7Y1iZUFDhYRjS3VSFqg5yLa4YSxLKZXfLP0uiHPUlJVK+d0GaKzRe6/1TjDlhdYbJ7AYhVI1646a2y1EWY7FJjH0D7Wr2BlQmu0YOnyMxncKzpuM+VolowvteU4hEhwaZC9MgITxQrWJ+a/v9a5618KUVBO6r5b3OVc7PjZ6AXklKlBdFyeOHyIJ9NkrgwO9Bjlnk0TqNMc4TMEUQ5QzBUyDiqhl5ihn5OWr56hbVlrY6AaUgq76rC64McAU0HXxzbYtyIKC5GyLod3wSMbuWdjejVQRXsWIyIlFh17r79f0epJY5MKMcYWUkILW4TqNV9vF2Or3s4PaK10O7PSjH4ZnfC+3en1C843jeM/vv/a1r5mfr8dOe9Ob3mSAvcceewwf+MAHpn7/5JNPGt+/17/+9dcM63jTm95kfn7sscf2/P7s2bPY3iZj8zvuuOOann4PPPAAGo0GfN/HM888A9/30WhMOqzv+/jmN78JAGg2m3jta1974LFWVlZw++234+zZs9jY2MC5c+dw++23H/j57+dWnlAoLKAwnlM/bK+sFQXALOxhf8w2xhjilMyVbijhFzCLliDWi+tXv0nAyFmrqopV9lCi/0tYFsAKYBRkE08X14IoioPBy/LkqKq2Az/FiSNNVBwLo4Di6Au1cYCk9EUpSWKnKe6cw0y8em9pqnoScB26x1kOFFKg4gKcc+RqUTbZrEyakBJcrQSKYmLm++0Lu1iaq+xhZBaSvNwdm6uNPLDQmpgFMwV8yBmcs7w4IjktMYOASdU8V9evQSimPMm0fJsx8vLS6bL6uWlW2aR7TTw+GDDV74QCO4pCQqqEsaQoYKuNrF6giEKqe86MD9bCXAVXuwEtwFSQiP4OfS+g/y9pwRlEufKeImDOcy3YajNF105M1mGQod0gNkOWFxBKEgEATDLjfzMKUuNvIwHTN4QoDNDs2sT2vLAxIrmPZ5GxeUaBNkJIjHX4jQZyCpL+9kZi8szV/2UuAbsAYxxC9V9tkj9U8llRGggWWxWzYWvWiHGkZboUcgMkhcQwIDkRYyTBTJUPoUBhAGzN/AzjHFXXVmmpmGJa6MW13mAXkszfI7XpSHNiLM7VXYzC1JxrFOe0oRAcFlfJcWqDwDiMlx+x8ijpDVBgkDpvneRKKa24ocbZxMyagTyUiKULpOoF5Vwx2GYAwf1+1tesO+BSu4K5uoszVwZG1ixV6uy+Y6kaTGyLG/nLtYA3xqkIIhRjQwNOnEExLWjM0vJcAGaz8WqBeoAGLunguSiUtHA6WV5bM5cZyFZpw+2BWAPLdQ/L7QqlcytGs2aF6/3WQcxHvSFLM/K49KMMtkVSx1gxvtJUHNhfyodN0mIqsEuPv9ryJVF+o+Y9gjTg2xMvbu/Z8Gi5etlTCwAcFU41DlI4pfG4N4qxNFdRSY+TMVxvhhdbFOKg5aea8QUQ4G4p5nmmQoLSrDCy/DQv0B8n8OOM5LsKdOgNKSyILAAmUnoNRs6apb+cEIQpj8EwxYWNIbb7kUn1BShFWEqaKwpJzHjNsAUI3JgF4GdbObWdJPC2sUMwrHkp9w2J0KBMveqYwgkA87eFBMZROuVzpj17tT1K+Tz8KEMQZxTaFabQL3wuJv6RU0C++v/QT804vt4J0BsmZmyQAKCKBUIQe1e/Z5wBc3Wy2LjzGP192ZuuP0r2+MAd1Gaf9ShIaQ7PyVZCs9R3+pGaE5T/rXoumQDEKKbnpdaiDBJZJjEKE3QHMZbatH7Rih7tBbvfM7ne+SUq6EzLmqW6v1kmUa/YEEKaNHJnxgc0jHPjS5iUgHfHtlRKPQzgniuQ5sLGyHjU2ZxhqxeacUqfc9WzsdkN9gCGnmNRqEmYKkk39de1jRGCOFOMYI4sz816ChymeEpsXAKPaB3Epiw37jg2hyDJ0axOUtZ1E0KiYLTGWnIqQI3m40gQqHXLEnn0khxYmGeq7WX0WlkrJ5ikuUZLqbVqREjKq5eSmb5rM4YopaJ1s0b3WqfbT9k/gMa54zNy2lrFNh54xs5AFQyfeHHHvNOcMTx3rmtk8hrk1KEk+nyEsqgR0OdNQYh6fVAeeyyLY6HpYa7u4unTHdhq7Ncsbn3mTBLmrguXQr3rUZyDK4uAVt016pvp9TNMofh61A3997ZFaxoIOVl3S2nWR1rZku7js/6dtHK44fdj+74H9s6ePWt+Lvvm6VZm8d17773XPNbJkydhWRaEEDh//rwZBPb7rusda2FhAUePHsX6+jp2d3fR6/WmpL0v51icc9xzzz144oknUBQFLly4MCXHPXfunGFRnDx58sAAEd1e85rXmO8/c+bMDyywVzbj1UyTJOPIxcuMkf1hM00Cxu/loHGaQQ/8JCe9UWAPgPKA+vcDXokyrjbqLDf+D+UmJSWCcYejKIi9IKXEcrsKizEAqWI6YebvSj+r/4hCYuinuPvEPJ54cduELwAwnlyiIOBGL6T3sDsYzEac7jUzMkIN2Mw1HNSkTV40gj7ISsANQHI/2+KqYktTyZkrfbx0CWbhVG6FAjYaVQcrykttFKbY7AWGmq8ro1qirMct2+I4vFA11eI4FRiMSSIJ9Tk9FOuKu773Ii/IV7F0HywDkpVvC90HKZWsU8lfaZGqJa2MwBohUYDSLx3HUrLGSaWykNoLBNjshlhoekrCFKtzpPueZsKw2gD6XgJ6SS59qF3FKMiw2PLMXDMYJ5NgBmt6CVWv2OZ39H3ChAM89dIOThxpol5xcMtqC+udAFu90CQB25yTz6FC5pbatHD2Q9p4VFyqVIsSG4wxaYCkCbNz8v88lxAFgX4EJpK306F2lZhCAUny6hWbzOxVu+N4G//8zFXalKoNme4TaV7AYnSvPIekN2lO0ljT50UBUZAnVbtJCbrfvrCLzoC8/W472sJbXnfMLJpHQYoLWyMEYQbLYnBtBs9xEac5NnqBSvajDuRYNo4fbuDy1pg2SsqIM0oEKo4FjUSlufIY5ZO+59hUneZCGubljYxWTPXlcvq1+R1jxNBktDkp8uuPgAZMUucEAHcea+PBew7jf/zLeWJn5UIlVu6PJNGGiaGiWJH9cVIaUybjF1cbK1FIODYxIzxnAuw5tgXP4fRclex96vxLWMirMbLTRkhOxkSmkZiyTHYCvNMFqtRYVsBidG22RRLsziCmZED1YkzGQTqAcqKYGh/pfumwFSp+JKnAME2N3YFrc8TyYP+icpMoSYnZ5Dq4AmL1e6y9PHUIjCgkno26e4zf9c9FIXH26tAY/feGMbZ3wz1rSlFI9MYxPNvGQou24+tyAAAgAElEQVR8Wslrl2GxVUEhJS7vjA1olaSCCjSg99tzuRqHaGzSTCmo+/bM2Q6SVJjikGZDR2k+xQb2XMuECZVBloPCQI4sVCFB4BQAHFluwOHAlW0f2nRdrwlJri4wjlRfYczMV/opCKF9hoGKa6PqOfiRuw/hmdMds05o1V0TJlUGB1oNF67NTQiVbjanVPLNXrDHLw+gECNfpeIaprPNISR5upaZkzvaD00x3wGYwiTNaQVydzL2ck7PBCAgxeYcy/NVsrNQ4FGaCTxxahv/Y+c8Lm6N1Ry3F5jnnKFRsU3xc75RQbPuYFfJaDd7oWE33bLSAmds33T1/cDZ/YI0srwwc6h+VkVBdhV6jckYM+zIimthGEy80xhjkCgQpzSvghFAfXSZyCO9ITHPyiDV4YUqHn70/B7/ydnz8xyO/jg3oU15IZUUmgq/7aaHvKA0+1Sljjoq6V6qfqP3KLEC/XR/D+PM2KSkORULN3sh9QlRAJIb9tbQT8zfea4FnlGITapsMxZblJA8jjLEWWEUD7o1aw7GYUYhRCkzYx0UwKcTsDVDX0pSQmx26VmvLJJM9MxVmpcHKnXWUjJQy2IQORXQ6L6p46h7sNkNsZaOsNOP9DBtwvwmc6YssctoZJT636HGEj1o6k9IKF9sbr6T9oO0PvQjSmJPsgAW5ya9Hpgov8rhQElWoDuKsdSqoD9OEGe5AZqaVQcSFr785BVc2h7j3NUhXJtTeI1+j9QavigvyGf2C6Kg99VWgNxNh5r4yQeO4cmXdhClDKMwMxL48t8BKg1e7b9c5XWt57+5hgpiUvgHK1XxNahn2werEAAdUlgoCw8FaHICUfUeShMSXo2CHs3P37+eWt/3wN7nPvc58/Os3BUgKa5u1/LrAwDbtnH48GFsbGwgDENsb2/jyJEj5vdra2s3fCyAgMb19XXzt2Vg75Ucq/y3ZWDv5Vzj7LHKf/uD1nSVGqCNbdWzMQxSYxr+w/bKWi7kNXdpnCuzVBST4A3c2AD/7/1YSGJL0qZcyD2Vb3NOamFAiwbapPlhhjglU39KWdQMJnnNDf8oTLG9G0IICUdvWqpk5l5IYvXNMub2njgmzCopzcIpExIV18YDdy6raqnE7ogkiEXpoHojBWgmDsPOIEKay30X8eYrJfnYLMxVDNOiWXOmzMb1jrriWmZDUUiJwTiB51ho1l3EiZgwEgraeNiWNvdlRvZhWQwVz0IQT/y6tEQUUhowjzMo/xQKYXEc2jyBMcUaYqi6tDjv+ykKWcACm3gDMf2kJ0BOIYkNuaIS2jZ6AQ7NV81GM8kEdvqR8r+Sxr/E4lKlMVfAGMMdx+aMbAagSvo4yii4o8QQcG3y5BsrObqU5EsCNgmVWNsY4dbVORxZqKF1gny89KKSYSKfIfaJxC1HWtjo+uiNEjgWbbbLz3ZqbaRBj5l/ggEYJKJUoDuM4TjEyKm5Dlp1BwtzFXDOppLq5pu06J0wXjTzSEIyvXDM4TmUJEs+hIJSkC1mfGKCKMOptV3cutrCravTvkzjMDMm1rGSGFNKb4JG1cY4ysFAxurthodxlGGu7mBVGddf3h6j5jlkju9YKpFOYBCkmHeJVZszLYkn8FhvKmyLI5M3XommIA7NLuCoWsxIRSVU3+Yc0hJqY37t4+lH1ajS9Tx4D4E5xw83EF0ZULKvKBDG2b4Ma84Y5pseRAHcfKQJUQyRKi9PKSeefBMZPXk62RbHXMMzvmmTJG6JRsXBwC/A2bTnj0QJWPsuN81cLt8XDRBP+eGrf2OyxIaQTOMcRr7XH8fGbL0AINX4QMBJie2qrwmaqQDEiUClAtQch95N5fNZ9azJWHRA2+/2lM+Xq2RxSKgxiBHzJBVTachZSSY6C+4de/O0BLZRcdSGNJtiiEESqGW5E5bgymINxw/R8b55rqtkw8QY1gwqOudy+AklgTI1uGjJozZoHyr/y0bNQbViww8zNBS4oI+hjfLL8s0yoK/H1SQV+NaFHsCYYeFt9ELUKhZ0GuzWboiqR2b9FmeqMEfFOttiSA17nljlnFGxxbI4bl1p4eSJeRxbbuDslYEBdo4u15HmlKILxiiQZK6CIws1fP2FLWN5AdCYccsKBUBROrNrkluv7Pg4vFDDHcfbGAYp6lUHZ64MkKQ0Ly63qyadWyd9S9C9648TBe5MyAo21ymTzNgFFHLiJQoJVDzLAB0AzWnjcALMAGqtLFW4RKEDd6jv6RAHHdyipdnldGH9fHTf0e2g1Fb9rMu/08fWRQz9rEheySFUsV6DmwzAHcfaFMYlaXQdBwnGEdnxaL9W/f62ai50OJwGqZo1B1u7IbZ2Q6wu1VFIeeD5LcwRYEay3oknY73qgIHCl2zOAMcynnCaKVxxCPDSbHgNgOt+7zp8Ek6jQEft/6kvVhfStb+cZo0uz1cNmKr766lLfXr8UofQTd6BJbcCBoZGzUFRBMgEN968haoM56qAk2QCcSIwBxeea5nz3egFkJIK2MRupxMtsgKNqo2wyKeY94l694SQiLMcnUFkLFG4ui6oYo2liiScqyJYKbgJUEUoh6Pu2So4jRlWqWVx2PZEJrowV8F6J0CSCTqWsq4pZIG265j3scwMa9Vcw5a9tDVGq06emFGcm89EysfXjzJc3hqTN2EmKAhNfQ9jNzgVFlRQuGWlZQBo2+YYDzK15p0ucJeBWAGJdpUSsXX4GmdKJn+4ie6A3lOOaRY6gakE+B14jmpiytV+RwezhbEKmlOTGZOvEk1Dyj1s0O+n9n0N7D3zzDMmydbzPLz//e/f85nxeJJqMj8/f91jttttbGxsAKAwjjKw90qOtd/ffrePNRqNvmvHulabn6/Btq3rf/A/uF0rTWb2cwvzdbyw1sNmP0JTUmX1RiK1f9gObuXACN30xGrbDIcXahAFECe58VxJs8JUFV/txjmDqyZzLbO9VsiG43CsKB+SzU5Amzl1gRrv4RxwHRsVz0K74SGIM4yDDLWqAyEK+FFu/Kz0OexhlDGdAmxjux/DdW2TPNv3E7UxzMmTjrMDz3l2E8sYoyRPxjDn2njDfSv4xf92Ep/98mnUax5OX97Fzm5ECzRJYKs+P4sDzbpnkkgPAmBt7QfCOTzPwRvvP4rHntuA59poNTwUAKJYIMsp8KTm2fBcG0lGJvE6c3dpnkCyEyseru6MESX0N5wzBdqR5x1jQL1Cyb86qIOYC8qTJSbPH8aBRsVR7BqYqjADpd0yBri2jawfKIlZijjJAU7MCdvmlJRmc8WqkCgkA2OSEuCaHnzFmLNtC2Eq0HBtVFwLy+0aFloBXrrUR6okpOThwrE8X4PrWpBguP/OQ1jbHKFadXH68i4GPoWPtOq0SGQWw3K7hs4gRJwIOI6FgZ9iHCSG0SelMmVnwOWdMSoVG8vtGpoNF6NOCktdiwuJPLdg2xyOY8NPcvTV94UJyVpH+bSEQerny+ieUNJzSd7BgYpjK9kFMAozNOsupCywNFdDAaA7TFCtuGg3PWwOYizM0/sERp5i5b6sZYXEcCJJaq3qIlbp10IVDjijDVGY5MR8kBOvmopr45+eXkec5LiyM4IQBDrqPuB5FpJcs6ckdtXGN88LbOUFJAY4slTHO990G8ZhhgsbQ0ACJ2+dx+1H5/A/Hz2P/jgGU0AzZ1Q1r3gTuWKzbhNALYoDfdM40wxWwgpszuEqGavnWkBpQwCppesHIOv6mOpdYQxYbFexutzAoaUGXro6wuYgRlbQWAUAnjvNECsDUY5j4eihJm492sbiXAUFiE260w9Jnqz6AQMD4wzzdQ//+c5DeO2dy/ifj56HHxP4YtkcrYqDZs3FmSv9fdm+AIxsVIiXH5BxI01v8GjDR+NBIXFAIY8ZcI8xMig/sdLC+fWBAYgthURaatOpN5saSCCAhD6jWa+5lIhigTgWmGt6aNZdpBkx04Y+BVAcxMik82ATuwF9HxWwqgGgXEjUKw7ijACCVBSw+MRfkXNgbWuMfpDh5956J06stHBpc4RHv7mOtfUhwIBbV+dwz21L6PsJ1rZ8CnwpBDzXVuMxN6nYFMrC0RnG+Jm33gUA+Ob5HlzXRhKkhslH94P6i5btNaou7r5lERudAJ7LEcXkq5mqIhoxmgr0hgmadQftZgXzLQ9ShsqWgkGA4TW3L+O190zsbATjqNc9bOyGKCR5fg38BFlK4RS5kCZFO1WMN9exIVmKVBRoOh5aDZjE8k4/UuxAAFIizQngtyyOWtWFbTHsDCMc9ut48mwXXsXBxpUB4lSg4lo4friF/igGGIPn2Ti02MCtR+dwtRuiO4zNPap6NubnqojTHPNzVRw/1ERnEKI3TuAnOb59aYD3/beTZt3aG6XwXI7ldg3tpofBOEFnEGKjE2B1uY5DC3Vs9QIVkCUmdgEgf1jLIjZqveoiiDLDJHNsCxXXwlK7asYKgBLOXYfuVZySbFB7sQJA1XMMy/f2421sdAIM/BgbijnOADRqrukz9YqNikvz0I/ef3Rq7f7k2e6+BvLfvjTA4lwFuWTY2g2QpgKua6NWdZRfL80Bcw2OXLH4qhWb+j4jhuh8s4KVQ00cXmrg1FoPkBQuZXFKrXZsDskYXMeGH+dYWW7i6BEqGjUbBFCdvdI396YziLEziDEYJ3jufA8/+poVvOb2ZfR9CiY5eqSFNJdY2xxSAJzlmLXZscNN3HasjXGQ4uyVPrZ64ZQH9fJ8DUcW62CMYfVQE4cXG+q+cxxaamAcpCZopV73sLLcRFYA652x8lGmAAsNUOn+rfvYV57dgCiArADaTc8EtFmcG+sUodiP4yjHQtPD/Xcewj2iwL99ewN+mCGMMwAECjEO5AIAk1hqV8E4+UKfvjpEnpOtRiYkPM+GzZkBxlyHLD1a6plLCcwpb2FWY2g3PVzeHgFsElhWUWm5uohiWxxhnMFR3oNQhUrXsVCrOLj7xDwGY2IJpvlIFWglvAq9CwT8Wfjx1x7D6csD449p2xyOzZTkXcKPBc5tjLDZp9TlnX6IcZBCSIlG1cHtx9pwXRv1uodmw8WuSitWUwtSUcB1bYQpMSwHfkosbAWmXi/0T88HlsWRCgE/ybHrp3jybBethoft3YjuczJh02o2N/mTcmS5hOvQ+lyPHwCxmTv9ELWKA1GQGma2qETJyQdbLuliX55PijqeKvpBwhQgNND93Z7uOefojdIbxgIOat/p379a7fsW2Ot0Ovit3/otZYIMfOADH5gC4XQLw9D87HkHp4zs95kgCP6POValUrmhY7nu9VNgrnWsa7V+P7z+h/6D28uNqK7ZDK+/Ywkr7Qo+97/OqqS+V/EEfwDafvdPAobRsdis4KH7V/CtCz08d667B9DT89+r9hyUBKVQcp5rfxYY+ymWWhVUXQutukOJiZAmqRIgWnyiZEKcEcOuEMT0G/ip+T69oTVyMEw2m7oqWa9YCKIUjapjEj9pIc7VhmiSNHndSwUIVBA2mnUbt6w0ce+JNp49tYlzlymBtOHZWDjRxihIMQ5T+GEGzsnnxXU4gjAzfnYHNdumdFXPsRAEKb59rgOHAbccoYkxTXLENXrOOrhgFBCgaluTMIrdUYTdIVXRbQWCFRIo1GbfdSRc10IUSySJwHzDw+pSHaMgxekrfeyOElhCV6spQZIpNl4QZYiTAsvzVRyeryJJBSqujYEfw3Mss8CUkICSfDfrjkn34ow2LozRBllKksckSY5qhVhlNmNYanqGQRBEKdoNB+NwYihsWRzjIMFgHMNzLfzr8+u49+YFrG+PMBwn8ByOdpN89cZRigfuXIZjcfQGIXZ2A4Q6qUytqoiFII3UzY8KnLm0i7X1IepVB2FEEqCaRaygJM1gS2C7RwmUofL2GarU1DLQwTkBYY2qg6GfmhqtBkc0sGjb9AyFKBAq4/IkExj5GRyH+kaaZrj7xAK2Oz5evNDF0E9V39zbscyx5SQ9WRcHtFG2UIwUKSWCKMNmERgmzjjKUHEtOBZDd0AyOC0PzQWxI0LFmtCpbXoBnOUFgijFdrfAla0RHJtA4DQVeOLbm/jfT11GruSFmShM6m2WCYQxN740jsVU4lsJTMKE+EjsAmmk0pq9bJISRQEGCc8hRpMQlIB63UW/lHAcCwtND3ceb+Pi1hgvqYASz+EYhRmW2gQkDUbJdACRBCyL0j1dmyNJciw3Xaxvj9HwbIz8BPWKjSSlzRFjUJV+Yi7FSYbnz+5goFg5moEVhCkG45gkP9g7cukxjTEQG5MTOEqsIr2xmABkr6TpjY3FORIFSlB/mrl9oD7mWsor1bFQ82hMZph4febqRCxOQTZSkjQ9Z8RyaFQp/CZKBIoSqquZxf0Rvf8M5LtXr9gIIguAAGfMhO2UGa2OY6Hq2vCjFHmuCkquBaFCenqDCHMNF5xJrMxXsdOPkJQ2d6Io4DkOkjTHTi/A//u/TqMoJC5v+QiTjMJnJHD+ygD/WEgcmq9grk5hCW5GG/2RnxOr1KINe6oCdYbjGH//2Dksz1WRpDnynIoy2h9Wb7K5RezjpTaxfzZ3xkhSASYpadJ1OFyLIYzyicxUvW+uxRHF5EnY8BxUXQ6LSXz7XAcVmxkGoiULXOn4WFsfmvFIpzRnajzJMoGKZ6MoAM+ykGY5mJRI0wJpRgW0o0s1pKnA4fkqKi4x7S5ujhHGMCw/JiWCMAMYw7krA5y53IcfpXBUIiZA655m3YEFYOQneOlCF8++tI25uou6ZyN3Jp3w1IWeAdh3eoGZW5I0x3Ond/CaE1SY98cxOCTSJEcUp3D4/8/em8Vadp3lot8YY3ar3X2Vq7PLTcqOgfjGae4DxAnhIhIeuAgJJEs8wculkXgI4SEPCVKQAIlgCRSJAEJRckBRCJFOzgmEI4WTEMiBOJjYxLGdclNOuXY1u13dXLMbY9yH/x9jzrVrt+WyHdv1W+XdrTXXmHOOOZrv//7vA0IJnFxsoyw0Ti62+RhjJJFClms/j7l+GIDGLS2FZ+ct9kg78f47F3FlI/UOrFEoEfMz4dhtghmAIeuuLfep3PYhLht+9uKWN7QqWD5ikpVoxQECKZHy/e60Qvz7E5ewuTXx9/Dy1RG2J7kvbYxDiShSGE1K3Hv7PK5tTvDSFdJwXOwnuG2xhbXtKay1SKe0rotChWMLLazMtzzTDQCOzSWYTHK8875jmKQ5rmxNURQExvfaAfLSQFcG1zbJJbrIK7zngZO4tDbxJdYjng/zQmNte1onvCxwZWOCbivEj9y5iP/nnWdweqWLi6sDrLeu1+Q7sdBCkZUIJXB6pYOyrLA+yH37Ty8T2/Gd9x3bVXtwp8nMcFJgMMq8bprhzhQGEq2Iyi5hLWn3KoHxmObHaVZAwaLLWnG9doCtYe5B2zAQyIsK41RgOJzi3fcfx+PPXEMyp5C3Qs8K7rEOZq8VYGUuweo6OcoCxNiSXM4dBRL9+RbazMQFaHy+j81fNgcZ+kmIstBY6MWAAI1lNJKQSZUSMGx6cmKxjduW2viv5ze87mab2bdRQFq6i90IgaRj95IQJTvtOjb+NKuQTkv8/TdfQMQmGt0kIGYnr0mkFEinJa5sTJCECqU22BzmCLhSZGuY4dtPXcFCL0aWk+a2sNYzngMpUBT0PA3HOeZ7MVqRwiQrMc01VXbgcIw9YyxGkxLdJIASwKUrQ2xsTdFvh7i6XbKuqyA9ZNBc3Y4DOudAQgjpx4nLayOsro2xPsxRlGQc48bMZljQPFeXPl8f7j1SCVSlZVayJUIFatO2nc7vNyu0MVjbSo+EBeyMo2IJNzv2AxXfkMBemqb49V//dW8+8b73vQ+/8iu/8hq36la8nuPqZooXr44OLXR+K44eTn9ue5zju89v4PsvbXv9F8eMcBllKcSe2k8vux0MFAHAZLo/sFcZC1tqvHhlhOOLbVSaXDl3i1IT/dttGo2ty7TcROYmsZ2TpbEWeUm/vLwxBQBfelsxUFVU2m+Ay93oP/uc79Y4x9Yox0vXxvg/371CTIMoQKGJQedKQQQ755Lph8E41YcCWJ3zVSsh4eoLl4fYGOZoJ6RJVlYGw5S0hDJenHnh3NJ6jaFBI89QaQtwyZtrQpqRzqHT9Xrx6gjPXx5iWhCIYL04HLMpBTBKiTUShcS+EwLYGuUYTkpMi4rF0OuSYAjhyxhGaUkbdnYGq7RBxM6llbGIQ4nKkCtsEdKGfHVjgvVhhmubU3K5Y/DGlZJmhSa2jwCiXOI/nr6GFy4T67rbCgFBYsbjlMpxv/vCJn7pJ+/BxWtjWAtfvjdznTh4/4xRWiEOqc31eQtePFbYGhF7bWucM0OBGEqkOShguc9ZC34OBZbmEqxvZ8RW9eU9BLaMudTX93tQG8nxFsgDhXFaYmtc+FLOgrUR9+qzljUl+50IvYRKF43Ja5MUSy6mUtblMw6oL0qNCZsTOO26VFfe+W40LWv3Xm1q92AAFgaXN9PrF9f2+sV2E1/XFtANrayisggUPLuR2KEKxhovau2Yptowa8/WwGnKQFQUWpTaImeX4IPCWDr/YVrg6YtblIHfbrAFSo2rmymVQbFLaRNcNQYIIoFOi5in33h8FRmXb/XbEda2M05U0Kk78OLitbF3zB6wGYnL3BeVQZrTfd8tJ2EYdHLDmgABZq1WgPkuPW95aZDmpd88HyXxI0DJF20M6trx+m/Y0SRjCPAlZigwSA0GaeEZG67/0Zhw/c7HgAC9IJC16zdq4xP3jizXaCcB1rczcmAGSNPPzgK47pqlWYVpNpt8NHmFMKAyqjhWyAuDSufYGGS+v4ehxMYgo3K2nDbVUSixPpiy8znpB25yabxzKBylVM4keTA1oASdEgJlaXypOEAunf/47xfrpMTEXa/6HASIkZlbjaubU0gB5GXsE195pdFrEbuTHDHJWMAlEEbs1rnUTxBFVML2wuoQUajw+LPrdL9AZghbo4I3pgyo+3yP9Zt0UWgkkUSpNYpUI+Wy8Xha4uRSx5fkv/O+YwCAbz11FWlOfXy+SyWG64MpvSck9u/GYIoJmxy14gDWWlwZ5bi8QSzBOFTotUlaY3uco50EPqnkTJzIJZpA5HFWYq4TIwooafDf/tczXg9tL1fZM8e7vux1Y1jAgpiaQUCu0EWpPSjrHgJbAbcfa+Ptb1n2Zc3jtMTWKGfWYReX1yd49tKArgGcBhpVP7STEN1OiIVejH954jIuXCUX44CBigmPDa4PalMx84fG4IvXxrh4bYxuO0QgJZ5dHWA0KRAzK2trXGEyrdBOAlzeIGMWB5ZsDEhbteTEUhKRIVUrItBouZ/g1EoXk2lJz1FeQUiB8xe3ac7dmnIiySIKXNkx6ctJKbA9KfCFrz1HLLJuhLlOhM1RhlFaekOnZhSlwdAWeOz8Gn5wdYwfvWsR17YIdBxM6F4noUIcSTx7aYB+J0KbjQseuGfF3zspBM4c63rX58eeWbvOCMZ9/dZTV3H+4gCjKbG/XPmuSxz32iHedvcyuq0QF66M8PzqEE8+v+kTKN12iLfesYCfftcZ/I9vXsDmKOekFT0r7TisXZ150NTGYHUjRVUZb77gnL23RjmubU4xLeg+K07ShOzIWlQGVzZTSuSA9BhdlQJAfZnYcQoXroyQZiUmOZmO0fpHozIGvXaIuU6EX/6Ze3H+4jameYUXGfB1Sb8Br0WyQuPcmXm8/0HS3714bYxL62OsDzKfhCq1gRJ1oalPBgAIIGArAucqbbCZlX7PWGkDwVIMUgpMpsRY1yz9kmcVioaLMKxAEgeAyEmOQJAW455mezvCWjLwEYL2ChsDAuDH0wJFZfzYlZc01lY8tlhL16GTBEjzClc2JzCGxu/Dsucs9k+wuXlRmBoAdMne5tx1CGLiDYWx8OXZb8R4wwF7eZ7j137t1/DEE08AIMfYRx55ZM8Fb7vdnnnvYY7voum4+1ofq+n4u9+xnGvvjR7rzRgvrY3xz4+v7isGeitefrhMz8Ygw9Yow4QzuTs3aNpYqODgDeyrFdoQAPjcpeG+GkgAb3RLAyXhN75ADVru9Z7dZtOmoLZwKBUzs46S5mp+rtvcitJ4J0aA2poz48sZfRw2awjQwkdKgQ3Wdwl5cTyaFkT953JryiLDa9QdJpqvo9JFeOB3mmsWx94dhBEWqGAhhGWWHWmyOSAondb6Yg7Mo1IBAuGuO09tUeqKTFWEYEMTWgxleYWVhRbG0xLVKCejCluXNxIDh7/nCzzNNaQE8vWURaKtXyAKPs8XVof4b//4DMZZOSuwvE+4fliZHO2EmJ+ulKQojb8+1gDW60U1WGUO5GIAY2uU4eyJPhl1lMaXaOx2j4BZsENbQPOimTYR0ru/7XsOljaBtAEuPIjqgEdiINF1HekSQSC9Dpor36ZNwOyVKbUFNN3raV6DpE0dMHcND4qD7kOla6ZhGEoPZs8wsVAnGnxwm6pKs7OsM5043ENjLFCWButbUwhXHmoMaTICqMTuDFzX1ihUWOjFXnfJgjYI64MphpN85pq6e5+XtFETwulsEZBJ7Cjj4bS9rlnzmBbUV7ZG9PlOG+swJUq7xX7v2utvzmSm1AYhFPd5c6hxy91j6YT79wAi3XWVQiDNjH/fzvP012yXod8xiqd5BaWILeP0DYtSe0DVaYVqYzHJDPJSoJ0EDLBXuxpeuc81PEkJAJAC+R4uhhbA1qi4bv5zx/KnYSyMYZ21rRStOMRSP4ZNLYaTEr1WiH47hrWWkw+kv+eAVTLgUF4/sBrnKEti32R5hWmufXv2msfcRpPkL8hhmwT0aZxcH2S4bbHttSkBAk/mOyE2hjlpZQlyKLbW+lK2NNcsHm8RBjRHuSSltRp5qX2SLivr/gHQfRcCkAzuujHasTs7Seg13l68OvKM1lITWH/v7Qt4133HsDHM8K3vXSW2Wak988a50Lu5sOTyVAJvJIZp7Xj77aevQYpNWIgAACAASURBVEqBO5h1v7o+weWNtL6XluavKJRoscGOcy/W2mAyLT2A6nTaHLjdTNpqS/f8O8+uY65DoNnZE31/bydZ6ftwpQ1UIbxxCCUlaE5rJcIzwpSiNjktuY1Rjrffs4xLaxOsD6ZYnEvQa5FO2urGBMcWOzP3NYkD9NoR3auydrMFgKtbKS5vTLyB1V7PARl6VVi3Uzzx3AayvEIrDjDfjfy5CRFirhOgnQQMUBNA70xF3v+O0/5euHBag1c3UwwnhT+nKesOT6bVDNhoLSWXJtMKTzy3gYV+jKubKfV3fo0WgJlYPPb9NWwMMggBtCPFWr6UHCTQjfRyJ1mFf3rsJdI2NrXj7DQnXWnSRJZcCmz9+AMIGENrRQd6iapOZLWSwLs6D9MCl9dTnFhqI81KqlTIK78mAUg3M1SkCQcAL61PcG17irzUmGT1mBYqASQBGXdc3KIEsTG4cGWEybREyQYwLkllBJstWbc24Ovkx0gLUxBr15hZ8xln3JJmmiRwQIna0q3rAFR8T7KiQqUNRpMSpTYE3hvS7D1M7t5aSmY+/eIWluYSxKGCsSSZUZSUjKs4Wds0zMlLAjqd0dL166SbE801zqsZ1gKt6A0Hf/l4Q51ZURT4zd/8Tfzbv/0bAOBtb3sb/uIv/mIG2NoZvV5NZ9za2jrwM7a3a1HYfn9WiPvlHKv53pt9rGY7X+6x3oxx/uI2Zy5vAXuvdFgAk7yChGP27PIaOwtq/TCE3fH1oCBBX3in2cNk4PYLAdrcagOAGUC7a0MdLlybnPC62/00QcbDHFoCfpE2zSunKe4ZhVIIVNIgYwe1kMGXsjLXgxn7hMM1CQ8jjZU0p8XZbpvd5nkC9aYyzckswW2cm00wFlSycAhMWRuQAYCwDITSgUYTWtiGgZxlq/j/NdplZ4+VlRVvvqks22iLnF1mSeuFNjDVEW56pQlwVFLyQpfasXPDrbWFYsH9pvOja7I2wOX1CZIogDHVDSdBitKgxOE1VSyI1UTsA83Z8d0dmcvSQLBxidvM7HydZ4RxXzLWvCIL2p3nIEB937mD7jceCMyCIHlpyDn1iJ9rAEAI/1lVs+xlj4O5X8ehxEvXxlS6yo7KYSCxvp3ve71cosZv4Fkk3/3u0KLgO2K3cu1XOhx4IWChRV2ufdgTCJRAHCpEbYWNQbbn6yptISWJ1CslvbzModvJxwikwHBSejDDGVdoY3y5dXPoqLS9bjw81GcdonzqoGfKM/T5+6yoMJpKr49mLLETt8a5TzYoLmc31mJrlCEKpWfoZrkT2Dde+0/AyVw0nnuA2XA1yAXAy2XEofLae1EoAUGMqJfWxvjWU1fxf757FUqxNlSpsb6debdnP543GOCOAdi8frAkoO+0zKxrGEjOgErOXeKCGm4MoPOKpGIMkFfO+KIuYbdGw1iLf//eVbx4dYSiql1NqY2SQURbs2lRs50Bcn791lNXvZtyM1Y3Jqi0wXwvJjCRNfsqbdDrhJhmxARKswpxKP39rbSFFcQu2nvqshimtR7jhctDbA4zVJUhAELS8ZRkB3sGqAGSVHBs1qKisdIZhcRRC3mpsTHIcdeJAmsDAn0cw9G5FWdFhfvuWMTqxgSXGZyc70akQdhkzoJY1JOi9EYj+/V1bahdZZlicS7xTs6u307zCnc6wydBr+22opn1gjOCacYwLfC/Hv0BkijA1a0pYGkdMt+NvNlYWRFbjzShwTq6JdJrtG6aYf1aeND8udUBOkkIpahvOEZ7UWnEUcKuxjkAYpHH/CyQ9q1l3VJB5ezKPWPEgOu1Ar8uqrT2OoMkb0IN2hxk6LcjXFojbUhsUJInL7UHzaSkvisEaVKfWOrg/MVtrG1Pvcu0q5IB6P1pXnmtaMvvdSXAFctcAKShbJsGgDXZ3TOCjbUI3DrNAla7ZA7gBgIlrXc8vryRep1iQEAw4K61BSwxdI1lHWvhRq7DjcnGUD8aTUqgTSCdc6nPC83GcpRMscDMotcYMix5tfTNX834YdtD3syQB7/k9RFlWeK3fuu38M///M8AgPvvvx9/+Zd/iW73es2BZpw9e9Z/7xxq94qqqnx5b7vdxvHjx2f+fueddx76WAC8CcfO997sYx3lHHceq/neN2uMUtL5aC5wbsUrF9bS3PJGhFFF4xvJJZ2HqJ47MNyCF6DrFnDJrHyZx3Ybqxs5jivxsPyfu6HGkFsrbR5oMWOZCaEYBDzqvRegaxAGJLgtBG2gQiW9GPhhwgEPFW++dr7vqCCsW0S7kresqLwRxU7210GlC6Tf1Tw2/eD0B5USN1Re4Dftdm9wyH1uK1F0PQVmro0AsRU1bwjc0tP//Qj956hn4EBszyLd6wCCNv8JZ2pddnzHS4gRgzob/0oHMUHRYC/s/3qL3VhZR2urFOTMHbJYddPsZK9w10pJWhQXJTNRC5JPoLLMwwNA7qsQ4kjs372CnF9f3nh6mPfS5h3eRMghFEYffO9cOEfr2xY7OLHY9mW2e37mjk32UcMBZcZaz270JmDW3Ycd7wGd01FZkDf9qeFNZ+ZYvBZY2556DUrDbB+SQ6jNSqbMyAHoWXbJlJn2uY00/6gUJYV67RBtdrONQ0WmCpIZRgyGAcDFq2PvzvqDKyMoSc+xYwPFrOMpBZUJj9LCM4oIbNvhLO5OmZ/JpbmYJDBA5X1SUoLCSUcIZuoCbCrDwEHJrHqazxgEtBbPXxrgB1dHSLkU2DGYydyKXhcoiXYSeEBwZ1y8Op5x+nSRF4ZLjhVW5hP0OuTYG0jp9UudFEbJIKng+0nmC3t3AVfanuYV0qxEVmovk2AtsZ2TOPCAobs/eWnqZGLFST6+ttOM5DmmWYU4ojm0aGz2N7l0EaAxbpgWGLLbsPs3mZYzAAEZb9VrOykP3jMYBtUm0wLtOEQSKmhN96SdhOi3I2wOSOe324pw7+3zOHuij3478tp5O2N1jXTrCFCjZF9ZaYzSgtZYPN678UqA5jwH0O02nxgLNgGi9+aFZvMn6xl/z60OMZgUCBWZ50zZSMiPlW4N48YjL8dAgJhiMNvNT1HIJdNxAAFituWlIXffYYaQge5AOrdbwdIbbAAWSN+vRmmJglm9wI51gsWME7NjogtBCZheOyTAzjgIEjOJbiXpeaR7xM8OgF47JAffXQZFy2AzUCcZmyzA5rNHpi21HMdhV8hu3W75/Jzj7nw3puO5e7vH/E9yKfvrZ79eYzA5uBLy9RpvCMZeVVX40Ic+hH/6p38CAJw7dw5/9Vd/hbm5uQPfe+7cOf/9k08+iV/4hV/Y87VPPfWUt0W/++67ryvvfctb3jJzrP1ic3PTg2yLi4tYWlq64WMZY/C9730PAE0kd91118zf77nnHkhJmd6nnnqKqc57Tzjf/e53/ffN6/NmjV6b3DUvrY1f66bcitd5+A2tZf0LgDcDL++4musO/YJMkADxjTL2mmHsjclR0PqN3mgMne9uh7GG2YYMgGWlPjQQ59vIDTXWYpiWHlDU5nCgBbAHEW8fxOEgMMJtRiwMIqEQBpJYEmb/TcxuQSWbbkFJpStCCCQRLV777J5Jm8+jHdxY2gA50e+9S4c0ymoXt2Y4po7ByNTCxzPvf4UXhkXDma3mANSNc5sHC2agAjPMRvdeC9rgGDhtu1e23QD3EwOU9saf16NeXwfIuU3wznu613sAMFuqJBZDWtDzGwik+cGD2G79QjcZoAyqHvU6WByuNOnA4xzwuUKAwFAAEJaBFdZjE/A6qAeFNhbjrIJSudfq2vf1DG5V5sYnCgsaLwJJzNCiNJ5BA+x+7jdj/rjR2MkYynhTTnMnWA+qbre1NTgBAKOsQitSXh9MCIEs174TWjAjXdXgGm3kpS9RI2fY2ZnBgVKjtMTVzSn+6HP/SXOtofdKWZcmK0UOsh12XR1PK4ShhNDG66r68cpvwpnVBODMShedJPQGFVvjjBiUXI5NZX5124QEjJ59ztxaQ0JgMCnRbQXQhtg/RUkMP+ESjRJIi8oDNpQoIRo3sVElLm9M+J5YLPUT9DukeRZH5DJL37MOXUFsatL8i73+qzVAlDitOvqdY7vu2ud4YNbGkoELqCxzlJaezRUocgFtJyGXMxu0Y4nUAoXWHoDxwImkMkVtLFa6MV64PMTWmJhmrSggkxRN4F+nHaLICcSb5hWyUmN1o4SuiMmlmDHYigLqVALQFS2cDpO0EEIgK4wnDyhFjqGTrMQzP9jG9jhHEiuvL+dilJbotUMMJoXX3StKg5fWUzrPQYa8Is3eMJDISoNuQm7sRgBO01QAEI3s7V7joODkGMBl2vy9UsRSUyDDHCGIQW9hUZRmBgxnCLnWwTUEzCnWWoy4MsBwGaqyBDuGoWD5hQxXtlI2tbIAIv/5hk0bXKUGPWMawwmbzWV0v3f2MVq/WCAwUFI1fm8xyUgLtdzxrNnGV8de5KvkQbPRtPJu7rtd07Ii0x9rST8UaDBsGTisjEVV6LoqhT/0oH7lAObmOtzJ9EwyMrzbrWphZ2h9811p94qbkeA7bLwWLP9XK173FCStNT784Q/jH//xHwEQiPXpT38aCwsLh3r/T/zET/jv/+Vf/mXf137jG9/w37/nPe+57u/vfve7vevso48+OqNVd9RjveUtb/EuvufPn8eVK1f2PNZjjz2G8ZhApwcffPA6lmK328UDDzwAABiNRvjOd76z57EuX76MZ599FgBw8uRJ3HPPPXu+9s0STlMkjgJEt1h7t+ImhZtQjak1ol7OsbywPi/Ydpuwm5+ijtiVxY6vhwnSOKtBk+Z7XZuFBLrtCLCuZEweCviiReb1bbQN4Mtpll3HzNrlJNwCzWV93fGa/1y1xJGunQWSSPLmCTe8cvHnwe8PlfCOqadWOrjzZN+z0Y4SjqW272uE08SiDdSe7WvWiN6E8NUph4jmQlug1lqUkjfroUISKc/aabIKLZzzKv2y7kc31hYXh329sS8PmDrqJXebK8/cOOz7+Bq4Umt3u6lcey/o/vBhLesdvcx4+UeYPZbb0EaBQrcdopUEXqfOXcejUgWLssL6IMM4LRAGZFCzZxtEbaxxI+H6dhySs6w2rM9mG5v5Xd53lL7xSoQHu+CkOSwnRux1JkFA061bQALkvLnQQq8dYZKSTtXO0jnD5hvzXTLlaJoJteMAVWVqRqB12lpksFSxGQPp2BmUbDalK2aKWQIqolB5jc/TK10szxEgRiWNNFYlkfIAW6DosweTAhDAnSf6uPf2eZxY7ODEcodADWN9qawQ5DDp3OGvCwvPbJywflhVGWjtWH003mWFAxrgTam0YbMUEFOo0taXGq9uTDBkdtPJpY4H3QCw5l+Ae2+fx50n+ji50kXMUgiC588oVFiea2G538J8J6b5d49+0IoCtNmZF6C+3IoDtCIyIAnYAKLXDnFquYP771jA8lyCOFIe2KJ7QNcrUgqhUjh7Ww+lNshLjVakUGmL7XGOzVGGLK+QZvRvdSPF1jj3iUcl2Jlas7YfTxAFG1IIyc/rIYYFyaWWRamZjUjsxKLUXpNulNZl9C6cUcZwUmB1Y4KcX1+WBNo4jUTHKgxZsoFcvYU3ohPCrSUkgmDviU4I4cFF2wDDl+YS9NqkF6eNRRIpzwwsK12PI6Iey9CcOwzQSULceaKP/+ueZVoPM8vPJU/IsEijlQQIJD0jaaaxPsyQZhUiJcn4zsBrxQpBrMcXLg9xZSslFq4UM2w1Fx7cAzDXCZEXmk2zqJrEgWRAvRZwa0EyeLFIWEuy147IpTkgN+jdpgZX3uyMZhx7l0zUdgcfXSKD2Il7r0N9UrMxby3NJWTqYYzvDxYH7z2MvbGKnRt5z6s510ThG3cv/7o+M2MMPvKRj+Dv//7vAVAJ6qc//enr2G/7xdmzZ3H//fcDAC5cuICvf/3ru74uz3P87d/+rf/5gx/84HWv6XQ6eO973wsAGI/H+OIXv7jrsay1+Ou//mv/88/+7M9e9xohBD7wgQ/413/2s5/d8xyaf9vtWDt//5nPfGbfYzmAwH3+mz1Or3TRbYdYmUtwcrnzsssbb8XBcTM2dzcrhIAHem70/aLxFai/GutKP1/+lGYts0vnkr31CRvfu0z9fhEo0dD+mAU+msDIodvY+N5tlpfnWui3I7RiWrgfxLATADmktUM4JoFnZFn4DVg7JiBeMVDn2hsoEoXf2cfcTwu9GPeenkMY0uI0DCQvgGlcjjmjfIgqGx9FZX07dtt4OdDQlRLudl2bm9yyMigq2oyszLcwmZb4/sVtcvU7YgTB/qXKzfbQ/m721Q4UC5SAFdff4xuNJjvgsKCaB/Qkl80Icpp0YG3OG1fXX9win8phJbuHCi7jcRvt+jyOUtYNgI+z93uOen1u5HK69zQ3I/Sz4BJD+PPcK/w1sIArnHWbWm1Iv6nS9mUzj4UAipsxFr7sI1AoKbzmmjZkQkCaUoZZRrRxTCKFQDXGokMc2yUvpBTeDbXZz6WgeTCJ5IEJxf2eDz/nMGgUx4pZKxaHLeHe7diBnC3VFLv8O+yxXChJGy73/p1SFcbUoJDF7s+PEEAnCbA8nyAKyeF1rhMRU477sBtr3XF67RAr8y10WyGJ+lcWi70Y3TaBfa04gOJEkVISo2kBbQy7plsv2+BYIA4wz0rSystLYg2lWYXtcY7FfoLbFtpY6MXotSOEiu5JqIh9vTKfYKEfIy81vn9xG8/8YBsXLg8x340ghWCwMiTNRU5i2V2YSC4cy0dKZgSaXUB9BhTJjAferVbA3WuBJFLoMehxcrmDJFTYGuWY60T4v+8/jjuO9zCZVhiMC0Shwvvfcdq7b/bbEU4sd3ySqKxYszCQmGMHYSkEm/nUbQ+kwPHFFt513zE8cM8yrAUG4wLrgwwWdO7dVoi5bgwBgfG0JDdREEv1+CIBu4rH7jiUODbfwu3HCWDNmTUFEBgZh4pLfkmTr9sKiW3PY1wgCayh41OVQRQQqBQqAoVX5luY78ZeM9gB67vO6/y11wrR70QQoHG52wqgreXzpHYPxgUuXB76/tDvRH5/koQKAgKlNmgnBEwTk5HMNkpNffe2xTbOnZlHvxv5MYu+CjYHE54R1hw7XEnqj9y1iG4rhLHWg95ladjllYwY4kjR+SsFKWn8ChhgcnOsm3Pc2iFnUPOn3nkGP3rnIvrtEK0o8FqkABAouj8OhIxDYonmJbEHO0mAKHRlq5ae67kEAGkAOxfm+qG4/mYoJXBquet1DoNAenabWycEvFaII4U4CnzpflZUXutTSemv437D7CglPUZXRn6YEGDA3WBmjRIGAmFQr3cDJZHECvO9iIw4WLsPqMeA4gCtOcsDbbDHAkEKoBWrmbY7h+0f5rj39sORv16PoX73d3/3d1/rRtxIWGvx0Y9+1INnd9xxBz7zmc/g2LFjRz7W8vKyBwcfe+wx/PRP//SMaYQxBh/72MfwrW99CwDwMz/zM/jlX/7lXY919uxZfP7zn/fHeuihh7C8vDzzmk9+8pP40pe+BAD4sR/7MfzO7/zOrsc6d+4cPve5z6GqKjzxxBN48MEHcebMmZnXfPGLX8SnPvUpAMCJEyfw+7//+wiC61kb586dwxe/+EVMJhM8++yzOH36NN761rfOvOab3/wmPv7xj8MYg3a7jUceeWRf45GdkaYHO+6+1tHpxDfUzvMXBxA8YG+P8yMJ1N+KowVtjAQ7ab3WrQGDQ9KXKh4lBOBLeV7Jc5EMPh6bbwEg0d+9NphuEecAGd7r7BqOKSEaoJMDp6RwLAMBAeuzhO5zHQi4M9yvQiXQigL0O5F3KTO88NirPUIQECWFmNFLai5AgdpVNIlI3yQIJHqtAAv9GEpJMlLwgAa9STHgF4XKl3a24sAzIjqtEJ0koAWttgcyrNzpWxDYWLEo9M5SVSVrbZhOHBKrZJcLQAw09z0tdue7EarK4NrWFFmhDxQ59hvlHSCP+zwBB3gRqBEERDu4jognZq87eLO2s93u847a9ZUkM4mFXkIbEnl9CfBeIQC0k5A3p7RZnOtE6LYjX4ojG52TwBiBsyfmcGwhIVF2bVnsu77mTjsQDLjEITFSXIn1blG74XE/e03pTzWb0YHg9BzX+kd7tc+BKIL3fUctJT9s/DCM981welDuurVjhXYS0KZIk/D5Uj9Bt0UAUFYQBUoy3Wm/03FgiwWNPVmuvRaekgJRRAxTY+h535n8cWN+c45psi8EmNUhCJyMQkVsIsE6YNIX9x8YckfXCJTg0sAQWlt0W+wwKlw75Izupf8ngHaivI6qAHypGm3wJRa6MbWR538J4a+Le/68NhiPVe5nlzwByP1ze5zTMXsx1rYzDxy5Nlpj/TpjyuOnZtOQQVpizM6tvXaILjOSnJsnUMs8uHHe8u8cu5LYUuSaWvF4khX087QgLS8noO/mhSCQmO/GaDFjr6ws5nsRlvoJhBC4tjUFLLiUlsr3A3WwNq1LTGlTs37832T9O+OoVfyzEORebQzYLMFimlNC6fhiG4u9BD961xKefnELSRTg5HIHp1e6WOjFeOCeZZxc7mAyLbE+zDDNK8z3Yu4bAnlZYXmuhdsW21hdH5N+G4/zJDER4vRKFw89cBJnjnVxbWuKH1wdsXwASQpZa9FtR8T2DSTuvK2P5bkExli8eGUEY8hYIS80NAOz07xCXlH59Pa48Oe+PSo8A9OtQ3M2mahY6kQF1G9ydixWksD9UEn8yF2L0AymHV9sYZwWdcWCbYyhjb7r3n/uzDzOHCOwcX07Y+Ye6aB2khDDtMT2KEepLeJQ4vhCG3mp0W2HuLo5xVw3xvJcglFKDvDEyLQz5ZbnTs/j9uM9BIrmLGfU1IoJOLOWNBIFM9rCQGKuE+HYPCVfkyjAfC8mh20pvfu04YRqWVm0k4A0FbXFZFpCCkHAuKwrOGCplLqpC+3u0/mXBtgc52gnpGM414mxxOu2aVFR+WppWHpEsEmJQBIH6CQhysrwnEYsfWuBNa+XaLkNrPGMWWDMrTOW+gnyUqOsLGsyGq8tKKVjENJz3ooCvO3uJRxfaGNjmGOxT9dHG2qjEGLPNS0lKWpQ3o3erj1BIHada9107cb9+r3Cs23DQKEdKwKhLTCeltCaWZxSwknVHCosvEOuG19pHe7/PNNOKUGVN7xwdPPHIXHLVzyEAP6///dHvYzAjcSNYgk3Kzqd6w2MXLxugb1HHnnEM8/CMMRv/MZvIE1TPP/88/v+O3HiBMIwnDnWXXfdheeffx7nz5/HaDTCf//v/x3j8Ribm5t49NFH8Xu/93v42te+BgBYWVnBn/zJn+zpFruysoIsy/DYY4+hKAp86UtfwsbGBgaDAb7zne/gkUcewRe+8AUAZMDxyU9+EisrK7seq9vtYm5uDl/72tdgjMGXv/xlXLp0CaPRCE8++SQ+9alP4c///M8BAEEQ4BOf+ATuvvvuXY8VhiHuuusu/MM//AOstfjqV7+K8+fPI01TfP/738dnP/tZ/NEf/RGqirIUH/vYx/Cud73rSPfkjQzsPXlhExeujLA1LjAY//Cf5+s5pACBqHuUk77a4TLc+7Vlv0zbq4IB847HWos0q3wW323gm+HYZzPaRIfBHBwQoAQsZwrJpZFLgkLpzSrcvWuCSIB7j0AQUFaXQBGNLK9gjEGa631BAylpIVU2nBdNo/3N0hdio9C5JnEACIG5TuxX2NoASaigpPRi5HGoyAmtsWDRxmKhFyOOFDIWWHYlLofpn44l4nSXAiU441/r7wRSQDFTLC931zRxm2Ri+EhiKXRibAxzrCy0MEwL1p3Z49rxxi5QJC5dX1MnWm39vaIFo4UUpH3YPKgHh1Df3/00eXbrg0AN/u78kzvu8nwL587M49r2dKZ89sBgsLadhLhtqY37bl9AOwlxz6k5bI0yFhSv2xdwqUwcEftEa9d3608z/trzOUliryhFgvzlPiyzGkyrNzGvRTQ3lW7v3mzQXvfJhRQvrxz09RoOUBICaMUhlucIyHPsjzikjezxhTa2xjmKkn5vzMFjv7sXVMps/fglpSvLMh5g3plMdD8JUNIhDhU/vw1QBkDITB73em0MpHL6bq7c7eD7KhpfXV8OuTQ54nFLSWI0kzu2rQF/7ndRSCCF+yilKEkTBcR0muvGODbfQl5RSatiuYGdSbUgEJ4N48avKGAGjzNlQg0WbI9z33c109mFdIwXOpbTZSOwzHozFKdn1+8QK6eTRLxxr00amq0TgsZzx2gsSkroBJIShNaQI+k0rxAEAiGPIc6t0l2LzUGGVkzMwztP9JkdpLAxzDBhYJBYOhKlNhCo2eC7MXDDkObmZoLEjcFC1Ak88P21qNc8caS8MZJkAKTUpEG4Mt/C5jDz5gPNmExLPHDPMu480cfmIENZGQwmxOZrJwGZV+QVWnHgmWnO/OD4Qgv33b6AM8d6Hji8spHCMkhRaWI4znUizHUixKFCqCSOL7Z9mzeHVFKrtYWQtflIZSy6rcizrLK8QlUZdiKmPsPLBwZDrC8LFSApAjefugRYoAQ7V9O1GU4KTPMKRUX6flYQaOuSQQL0cxIpPHDPMu4+Neev4Utr44aplfX9UimBlfkWhOByz4hK6+NQ+feO3f7G0joliRwbmNpWlAbrw4xB9gBJFDDIT4nQXivyALgUAnEUYKmfeMB2e1wgLwzKSvuSW9dP+p2QE1gCo7REqd16iUCkgMt/nWOxMYYkPnh9ZNjoo9KGy+GBk8sdHF9sY3OUYzgp+D7Ss0UOyHTd20mAvKzNPBx4Zwxfv0r7scI5U0spvPu0Wy/HIZnnRMwSLLVhMzW6pn4vIOq1QFFqpHkJa6lCIGUHaBrba8ORneHmFdpjNMZgXhgGam9CgVu7UFWD9b8joJYkCNK8Qjqt6Pd8HbShdV3IpcuHnc+tXzcTmE16opKZ3/X18M0RAGxdet6BPAAAIABJREFUTu3aJ5kB79Yjr0VICbzv7afesMDe69Y84z//8z/992VZ4uMf//ih3vfVr34Vp0+fvu73f/iHfwghBL785S9je3sbf/Znf3bda26//Xb86Z/+KU6cOLHvZ3zoQx9CURT4zGc+gzRNdy19XVpawic+8YnrWHM74+GHH0aapnjkkUdQliW+8IUveGDQRafTwcc//nE89NBD+x7rfe97H/7gD/4AH/vYx5CmKb7yla/gK1/5ysxrwjDEb//2b+MXf/EX9z3WmyleWhvjwuURNgYZhmnxmpIu3gxhLGBvwBn1RsJtoA6Kw2x4b2bUU/XhXx+HtMAvWfTbbSiax3KTrjOqcIyDw0zu7iVOh4Q2j7YuPyosMUQcuMelarCz7AwCEiUUM4VaUYCxLqmMbz/wlP+5z6NNnOFFXKOdjc0NQAuzkkX+i1KTwLVrD4udV1ojKwymOW2WIm18uY0ruXJrEOeud9j0Iy3ghS/dc8ZFMqiz5ILRvzSr9r0XxgJKcMkPn0elqZQoL/ZmOgLwi0xTAUpR9ppKly2p87tTYmDMmSq04wDTvGKNvfpY1PaDz3+356vZJ5uggvt8AXIQfvHqCK1QYZKWh34eBEhDKCsqbAwybI1yGGMxGBdcarbjooBK8YaT3DsMz7TfugUrlbm49zt3vYOYhA68dAwrU9Wv33kdDmJ5vZxo3qsmqOpZOgd88JuWpG7hzTFcn3JMiR67VLpoRQEm0xKhkijE4eqSCdQzM+OWktLLCki5t/6iS55Mc412rBoam+T6CRAzhsxO3ANsEQZB3dfs4cx83IbcjatuwxkFCgvdGHMdAqbygpwrqSxNQoY0vmkGGZQUxECa5FwOagFIVEajHQcYpiWxjYz1oJVrHznhssB8IMinoLHJzwtqn5V1YqvSFkVVUbmkYxULmsfcc+0SUe55CGXtHCoFPFhZlAYxg5N5mbPJQT120uuJzWg8UmZmmC5uw2ss6fWVMD4JVWkLrSzyQmOcVZhkFaJQYTgp/CZUCoH5Xuzb5/qOKz904FtTjsOB0+UOZnGNIwgEikALN0Y2x+S81MTyYqZUHjKDyQLvf/A0Hntmbdc+03RsHaUlNoazuuOOIbW6MaESS0UfGkjhQcxuK8T//OYFDMYFtsb5DEOz0BpFJXF1awrNWomLOww9BN8P345Jwc7JBKaSSUXlmWUusWZtDeBpbWENJS9priC9O914MFsRvffEUhuX1ifEalNkVmOEJYOkynhTliQKMN+N2KBFYmucY5yW6HcihIHC1LPvOSFkaVxwcWl9go0hgaX3nJrDOCvRb0dYnEuwuj5BVuiZEv5em8aG1Y0Juq2a3NJvh8hLhUrnmO/WQEdlLIQCFrox7jzRBwC8875jeOyZNdy22MYzP9ieYfwWhUEUSQhQ4jHNS78OdWGsRRKSbAEx/OBZXQBg+b5kufVsSGuB/h0Rn0Po9eGUopLoXitAFAYYjMnlNFACRWk9+Jdz6amr8vDOu5KZcjvWA+4zrLXeRda93s31kpl2gj9vmleYFgK3H+9ibXuKNC/9eQte51rt3iv8tXBrn2YbeIiGFM407fqp2fVPMkByJc30kLtS4ClrQ9L31idvBcCakMqPC4eZ2o0FaSgDM/edkvpihsns2a1SeiMYdx39OuI1XE8oKXD+4jZOr3QPfvHrMF63wN7NjiiK8Md//Mf4+Z//efzd3/0dHn/8cWxsbKDT6eDs2bP4wAc+gF/6pV86VGmqEAIf+chH8MEPfhCf//zn8eijj+LatWuI4xhnzpzBT/3UT+Hhhx/G4uLiodr2q7/6q3jPe96Dz33uc/jXf/1XXLt2DUIInDp1Cu9973vx8MMP49SpU4c61s/93M/hHe94B/7mb/4GX//617G6ugprLY4dO4Yf//Efx8MPPzzjyPtmj5fWxvj209d8ZqiqXsPR6E0Ur9ZVrjNme7/moA0tMbeuByKbgN9Rz+co7yUNPC4Z4MU2gV8N1hwfxJUd0QT78hiRFvCLLKDGudwkbiwgYf1rgbp0SRuDogLSrMLmMPfXzzGK9vo8Y0AZcAhMswoGe7PBXPaw4Gy7lIKZEbnPdBa8sC/YbdHhdWleoR0HtHhkM49eK0RaEMAkJGV2cxZw36uPCBBLZbGXYGuco6oMM38CwFpmXdAi122Udl7P5qEdW6KdBF5Iu5UExEjZh1Xq+pM7pttUus/ZDbBTSnoHX9okH72/NMl+zfPZ8zCiZuE40fLmBtW/bB8QjDa7lsvsiPljLInGKy4/FMLCsFZgO1Y4e6KP51dHCLiakAA8iyYJhcrEaTEesjCdc+rcLxwj0Fj4MjN3PRxw4LSN9A7nvVcq3MbAMy5fBfffw8ZRkxqvdLgRzBgBSZX9tIGxgLFmxo1ynBF7hkq+9z9uc95xoLmSzllVeFaUeyj2SkIRA4LYGC1JwMN4WkIqgTzXyEe5fw5DJRAEVDonmLbtxOn3amOTXeFLr6yFtbShHaclxmmJJFb8XNAYHQSSEiUgYEzFikGvAGWlZz63NDQurg8yPncae3Su+XllgxnNrpfaSUpQUkbrWaC6KA2Ugv8Mt3k2cHp4xFAKpEArJtZT87lzQJkDuJwWVRRKLLJmV1FpcmVlG2d6hoEkVohCAn12lugbQ0xAR8Yy1kIYWlcqBdYkI504MEh3bSvF5c0J+q0IS/zZ/XaEq5spssK5mVuCD4Vr7+wcaAy4L+1yj/lrEpHOn1KkRWq0rccmOAa89fpoWam9pqtzZgXgn4dRWsLC4tLGBALA9ijH9qRAi+etaVEhzam0cpSWCJSENgS8zHUIeBqlJcZZiWubUwynOUaT0oPLNC9bbFUF2rFibUSN7724iXZMJhplyUYOfE7aGj8/pHlF5ZYuOQgLPSXWleJnzdi6IoAMViJycVXE2I6CiN1QLaQgrcD3v+M0vvbYJQwmBZj3WMuGWACSpTm4JvXYQhvWWozTEpfWJ1hdnyDNSp/wy0uNmA1dXKl9zuXcS3MJEtaQBa/p5jsxrCFtPq0ttDVQQqIyNAdOc0oCKklA5snlDjYHs4CrW1s4xt9cJ/ImgqsbEwzGBcbTwjtIA0CvE2Kpn2B9kOHa1tTff+dkLaVAICT6bWIabY0z5KiNRgAaV7NCEwM3lBhNS4zWKj++xUGASpd8D6ifzPcStCKF1XVya3YmWcZy6XhFbFYhWEKFdQBbcYjKWGS59v0i4DWPtQatOERRGqRFyZIHBARq69hydM21thiVJVQgsbo2ITZpxbqXltYajtlJa27rx1On1ZfmlV+Xu0SwkpS4FkJAmHrMaD63rk9RDsGSaYKgNb5zW7eWxicLM8NMjEKJyhze8VYIkOu42z8Yy2MG683yyq6qLLR1EiS1Du8PU2KwqiyeubiNn3zwepLXGyFet8DefmYSLyceeuihA5lvh423v/3tePvb335TjnXu3Dl89KMfvSnHOnXqFD784Q/jwx/+8E053hs5zl/cBkATZpqVhypZuRU//NGkgMehRFbc2M7WbYzd8dzE7P7mGHJuw3GoY4LKZghYsBC7ABhugddhF7qc9UNUIBAKiTSr/OLBtcfpfBneKFlTAwtHmXSb167JMmG/OyhFi51Q1bpQbmHsFi8Asef0DnCpef32BPgsdgVSffvgwBnaqLiSCmutLyOotMGx+Q62xjlKB6Y07lVVWeRCo92i8q5ji21yKRzTBgKWNjYExhnfHkf4cqySKJRYWWh58eftSY5uK8R8lxa369sZaf2U199kB3QqtxALJJKYHOFcGfHiXIJASTy/OtyzrCFQgJSkK+jud7PkI+D75IAex2DptUKMpxUAi05CbIS80DOMvoOCSldFXa4BzAA3Lrvs2uUWnYDTSaQb03yPZJBDG0C4+wbMPme8yZ/yglkxQwCQHkzotgIqsWZGTLsVoM2ajFmpSY9Ma794bnQRFJXBfCtEIAOMpxWyotrdFIXb2m9HDIRrpAwwArSRCQOB4wttWACr6xOYQ5pHNEGXo4wvLpRjL/JGdiabfpPiRkA61xcA+M3RjZzfzQjB/zO2dqF20euE6HdibDKoZ3lAzUuNVqxgMruvKZI7H8fktNaiFQcNIMqiFSnPrtka5x4Y9t2en5leK/JOknOdCHmlubqgHicFaB3TTUJiuDFIluWVb7uxDa0nUZvXRIHkxIrl5wg+UQKAAWmF0bREHErkhfFi/q789vbjXUgpsDHIcGlt4rUupYTXsoJxCR76GzktU7iSM2NpzOokAaY5gXpuHvbMH4DAPgmfLNCMdpFmqvCb5oqZdc6ZVAB+niDjJNqAz3UjvOu+Y7h4bUzae5ZKoJs3JA7lDKOoxSyZqrIMos6OY2Ru4PqYRRxJzHViSjhp0hJzx9se5wj5PuTbU8z3YqxtTQEDVIZ0wJrzvfDnihpcEbMltlKAzYWAxX6CShuEigCVrCCWNq2PCKANA1VLW3AfOX9xG285M49vP32tdmctNEbTEkmo8NylAXqtkFmSGlvMfreg81eSwCvBfTmQVC4Ka0nX0ALDNCeZDgu/hrDW8L2hC6iUQF5aQNNa3bHGOq2QWUolFBSqivpwVmivr9scc2isoXWMZQBfKYEO62gCdM3uYhZbM9553zGcXuni1EoHa4MphmmBSVbVoJ6g2UxyqXYcEmvqhdUh9x/ShGslAaq0RK8V+vnZGY0AYDYgNdgBzX0uSf7JB0/jfz/2Ei5vTLA+zOG4ilobpKWZdUHlbxfnkgZDkCKOFO5c7uP9D57G6ZWuJzm0OZEYBNIzMuNIYalP7VieJ306pw/pgFHLg3gYSrQihVKThqBzhW1WX8QhOflGgQKU9aBxK6Y5GyAXZghgY5DhxGIbJ5c7GIxzX2XQSoiVPEpLZGUFYciURSmJdiIRBQTAbwynSJnd7Er588rgtqWI3IMjqo4YTUsAFiEvzJrmayUsokD6BKsbO6WQ3hjEl2tLyU7HNK4uziWIJiXG08KXKydRgDiUfpyvDAGSBIRb/3xLAa/hKHnhS6W2QNlwsvJra0E/LfQS3HG8h+++sIEKe6+lmxHw+j3kMabbDtmojtcOgo5iUGsXugTQD9ue2QK4uDZ+rZvxisXrFti7Fbfi1Yi6lIAzEGq2lOpWvD7DTTTaglbFNxiKF4ZSwut2ud5hLTDXifyi5CibXCeYHtjaCKIZSajQisk1LeOFkeZFuJISZWB8yajl9rmykFIbhIpEoYGjb+brSbteUISB9CWyDjgJQwUL0ityBSEOqKmq2cWERQNg4s9wYIMTjnebzSYLbLdwxxKgjHMYSC6rMb79zomyLA2sqUXoK19qQOCNzCvMd2O894GTOL7Yps1LWmB1fYKwpAaOiArC58eaT3K2RDMvNLKSyn3STCMvUmbd0SZqz4WP2wzw5r8oNSZ8HkrSBmswLtBrhRimljRrGscKAwIjtLae8aP4erpFPbFT6v5LnUZgMnXla9QI2Xg9hD0QEA4UsSroH5XWOqDDgc6w1C40FqdJRExIxy7dySbymyS+mbsyNvn4WvNL+XybjLhASQ+45iWVLW0MMmb8ECvUb5TtbIZccttpUW0RRwrT/PrSS2J1KMx1CQByWW53Haj8jTSjotDpFR3OmCVUJIDtPHdLfTS2X9mcx16hKc31ucMe3o0tUgFWU8OEeOXMOg5sjyAdqoL147QhQfiY7+soLXAfu+s99eIWAGJ2lezMfZhQzsyI+3oSB/65V4LLM3eWjKHB1jAWlTHodxKUlcHyXAtrg4y1Q23NGuNx+ralNpbmEjx1YQutKEBRGSSc7LBWePMetxF05ekOfPQbOWP8GOR0q+JQYWuUQQiBhV6MO27r4cRSB8OUTAk6rRCbw9xLGwhZSysAzI7iHx3AaRsn6zaozgnT6Q7uBkrXQ4RAK1FUBslMKedkqg3Nn0oKGNRJFGJr0XPd74S48wQBHADw4tURLq+ndO+4rNhYi8E4x6Dhnkk6cQnCpTZpvfHzT8L+1pdVOgaPtaTDN5gUqCpmLYHO1TFtXJJqMMnZdVWhyktmJJFmW8mmEJJZQkII3rzTFZEAGZ/aGhyY68RoRQHefm4ZX/2Pl0jWwTiNQurLpabS6DCsy1ojpTBKS1/S9j+/eQHOmbXXDjHNaG0yLWgeRTvCxjDzJlKARVlZz2puJ8RKm+9SwmVlroW1wdRnE2nuhr8e5FJPWr3dFpW1TtkgKQkV7rith+1xgcEk922OQwJYskL7pIEb45ugBCyNsUKASz4JxHWyF48/u45tlnc4sdTBj961iPMXt/HYM2uoDD0L04z6uZ8rbV2CqVEnx6ZF5Tvs5iBHFFLycJqTq/I0ozVktxV6BulSP8bJ5Q767bp81u1XCMyicnjn2uzmcSWVN9mqtMWltQneescCbru3je8+v4nLGxNU2mK+G82U7DqSQ78dAcvA5iBj5qvF6WUCM7fGOaQQuISxfwKFe64bC+DFuQTDSYmgTSzNsjJ+7hMMeJe68kCvEATyjtIC04LWmuNpiW4S4OQy9b1TK51Ggp1YctvjHHGkUBmDaVnxohLotiLMdyOfGLCW+nYcKrTY/KPfifBjdy3hG4+vcoKCdAxHKbn/liwX4BIERpcotfFsWWMsopDK10nvTwNCIQrBkgTEro5DBbTpXgth0WkFNKcLIJTS6zq79bsW2q8zaV1Sj4GAZbfceh3r/mYayfDtcY4tZnIfdmOimcFrGZjWmqRr3OeC+7Ob9lqRkwN6dWSVjhrFAUZzr+e4BezdiluxT1Ta4MWrI2wOC2KqvNYNuhU3Pdwm2m2ym8DRQW5zSgm/kN1ZqiglcPfpOfzXcxu0aQI80LZfWPCGMg6hDW1gXPbNlRBFoUS/G2E4KXwZKS2SJTJToWQGlpJ1Ct8Yi6SlcKrfwXha4MrG9MgTrpQg4wzUgAotNA24aMwL6RIjjxbKBoD1YN71n0pAXqMkTNRMrxmB8kM2OJASSaygrfWLJAIGaTMQBrJ2Kmtk6ptglRCUpXfizadXuri6meLr31nFxoCcU9uJQmUsCqn9gttaC6kUopAWg1ujHEVBF43KewUm0xKjlATAqwYg02QN0M/UVpdlr3iRXlUWa1sZtkfEynGaPUlkvWMcQMwCo6l0qDKW2XsCVJZRM4OUEgiDGkS2tMuhz1XEXghUwCUV1In3Yuy5zWIU0IYLgtg1UsIv9LyRBB8riSWykih4jqHiTGt2glzWAlWNS+76+Y6pYgyxQt2myidomMVS8KZ1lBYIAoVuK0CaE6gXKIE4JL0dzaXS4M2wknIGjKFNNPzvHDOh147Qb4fot0NcuDKs9bgYeBQgkfKSj19WZl+wVIDKdJKINsBjFsZ2WXqH174WC2lXRupcAI3lBIUAg6oHH8OCmamRYrFvyyWEr93WwOkYzXdjv8mi32tMC2LGwQKbwwwQZAxEm+mDjy3gAFbWewM5Xo6nFV03SaVueUE/G1GPvQ4Ys5Y09tbNFEoKPH95iKLUXistkLWpQqUtrm1NsTSXsAg/gQoWNXNqlFZwWky9VgjN8gcOpDCNPmYBD445lpu1Av12iDCQeO7SEN+/uE2Mo0jhbXcvYakfY3ucM6h3/Z21jWvjfyFq1gm4DYbpW/tdZgcUEPudAMtAUQkiXRCDUtNzGAWiLoFm6ZVTK12cva2Ld7/1OADg209fgxQCXWZSOXOELNd+7LfWIq+oBG1aasx1Y6zc3sJTF7aYhacpKceMPGMsWklATO5OhKtbU2SlQTtWjTI2iwASw0mBVhygHYdIuOQwLzWktI2kieDyP9YF0xZBIFDpeg4MlfByFAu9BL12iDuO93D/2UX88+OrxCa09VgvpYS0hoETGhtbUYBeh0peAeD0Shcnlzoz+mtjBpoceJtEAZbnWhgx0CuFgBbWX7tpXlEpZaiwNN/CqeUOLq1TKW8cSjZboJL4dhxSmWiXjDNI/1D5959lRl23HUGsUZk3JUFJK9UZYQBsxgLAMgjejgMEgfTGJlFEGovTgpyW84ITlgyeXtmcYJQWuPMkfebmIMMwLZEVmsodHVDfYPxqQwYqG4PMG56N0hKVqbWK85JMJBb7xKhzVQA/cueiZ/0P0wKbgwx5aTDXjdh4wzBjzswkcISw3qTF9cW81Lj7VB/IgOW5hKVOKMbTEt9++hqubqZ44rkNZHzeAhZCSG8C0u9E2Brl+P5L2yhKg41h5gEuh1oLAa+H+f4HT+NbyVW8eHUEIQQmGZXXplmFShvfhkAJ5LpZ9go42UCtaX5w0QQcC9Yd/K/nNzCelgikRIsTNONpiaIyELA4udJFWRlkZYVpVqGd0Fy9OJcgkBLvuPcYji+2cf7iNkZpSUBcEuLrj13ES2uTGUOe3fYJxvD4zmsSCZD2qQAWupQw2BhmKAp6toymawAr/LxOz2hMACKv5535BQQgmc1nLV/fHaCeHwt3GRubFTPNJGkga/DO8JvduYYBvLSJQO2onJfazxuuxJj6C34oo6lX+UaLW8DerbgVe8R/PHMNz1zcJscvnmi0qcvtDm0VfiteF2GMK9mry1/3K6VyYFQQSJRT2giEXIZKIJHE0y9usW4NleS4Be5BZI6iNKh0Xk/GPKmSDo9AURlcXp9gvhsjCqRndVTGeCcwALUeDZcAJJHCqeUOvv3M5DqHvP2iWWoMUWf8uWlwa0G34aPNp+Us+MHhSjbdgtNaeJ2Oo4YU8BulJKKyEe1XmbQo6bVDBtaYmbBj2SMF0GkFuG2xjW4r9NnqJ1/YRFFpr3W0Pc6ZwSWhrZkp5WonVJ4ymOScvVXknjau/HWb/YbCC/O3I5xc6iAvKwwmBcZpydltekNlLCxr9lmrPeujqeeTTiu+vnRnVKA8E0bxxi4vNDtJgoEr2rgZSyBbHErfrihQyErahDTvq+sfSgl04oAWTQzu5iXt3rNCz4CY9Eb6EgqJKCBQwG0ep4Xe8/7vBV5JQXpPrgQ7L2ZBIcd6IlDCUil2aRAEAtICU2bc9NohFroR+t0Y33thC1XjGtai/HVJIgGE1OelBNqtEIu9BGFArnHnLw282D3Azw7fJGEsUmvRzHbvFVIKxAFpmZE5ARqlafW5HXSdDhtOS8qxW3ab89xnGOtcCmfZU7Vr5+Haohtg7vHFFiYZbX73eu8rCWRaEGMqCCWubU8hBJXLSSmwMSJ25789eQVOyy1g1kcOA2P1dbpIux3ff2/hAd7bFtvYGEyRlRUmWenHRls5UXJ4gyII0vpLM2InX9ueekCLSkmFZ5NSKajFC6tDdNukIZXEyicZ4lABLYGsrLyOZF5WrFPFoBFqgNsCXqTfWAthBQzrVW2PcmLVaQLKi8rgiec2cGKpzSWr+zMmlJKwqAH13a6dUtI7b+4Mt1l1OmXumbMg1hUlv6jkVzGYDABL/QRvvWMBc50Iv/Qzb8Xa2ggA8L8fe8kf21iL7XHOLEA3msCXdtIzYHFtc4qqsrj39nnMdUJsTwooLTHNKyz1EyxHiphHrRAnlzrod8j84Iln15HmFZc+08kbYVFW9BzOdWOcZafcJy9swhh6CoiVbj0QmhXaM5PjEJ6RNGUmuvtMgMpIv/XUVdYcq9cQApRIbLPsRyCFB5WW+onXXgNqrb04JKaRkpRQcnNaFJJ2WllpDyQXDUaiYOBqcS7B6eUO3nJmHt95dp1kPCC9uUUckkRGvxMRu9BaDCakS9iKA/Q7EV64PETBYNdti22SkWj2L2n8eOXGTrdOqjX0FCxK3HN6AYEAvvfiJoNPfiRHoIByQozaS2sTPxe6uU8KQWWKfoym90oG3EttvM5fGEgoSfdNCGJeamuw1Etw20LLg5XOuGZ1Y4IfXB1545BeO8S3n76Gy5spcmbIN8dHn3wsNUI27xISeOK5DZw7M3+ducnmIAMs8I3HVwEAWVnV5bdcdh4ogZfWxljbnmJtkLHjLDF6pRSk1chl7Y6VBwDvvv84pBS+fBsArugUTckUQKDSmvUQnT4xuQEnIRmMPHlh0ycK5zohTi13ceZYFz/54Glc254CWylpYfI5SUlj2vogx8Ywh5SCSnfjAEWlkZcKl9YmWB9k+NK/vIBeO8Rbzsx7Vuqj59fx1jsWsT0uMEoLVJXrCdeH0wd1YJy7z4DA5igjncQ+lS6TO7H2jtvNKLentF4TwussCzbwkIKM2Nrc/kpaSrQb+MT6zraVO6rOXLd0a8B+N+JkDWb0dy2AoqqlOywA26iucL8jw7pXRy/4RqPfCQ9+0es03riQ5a24FS8jXlobEwVbkJZApEiE1emu7OaeeCtenXilLr0FT5g4/EYxUOQC1mmRJoZkmroDRgxT/LU2dcnRIQ5uAT+pOhFnC5p4o1CRHomlkgtaEFBbjNclm/0oB1p2k9CXuSSx8gyxw0SoJAlnAzPGCztDCqflc7hwGT7N5WvOzexGwpXz9FohpBAM0MS+XFEI6xfsk4xKYF22vhmKS3ndovPS2gTnL25ft/DNC02LKcPmF+5+McBalJVnXWjW9bGN7KdrswtrCRiOQ4VeK8TyfIKS2R/uXzNcWY/L7jpNKoF6423BrDLZ3PxxmVHjXAmgFKwNQ6yWmEtJphmBf2Eo0WUWj2u7I4VKAJGSOHdmHktziXcdjENyRnM6e6Zx/o4h6zZLDiAqeOO3V+zVtyyIKRgoySU8jhnX6CP8OiUEylJ7xk1R1m3Q2uDq1hRrW1PfPxyQH0fKg+LtJPDtdJsLw6UwIVMLrm2mpNe3T5t3GqfsDHc/nV6PA0gj1mgCZhli7rNuZF3tPktJcnqMmBm0V7hxyfVrL9zPf3eloDvvw57Hs9Y/P1vjHONpse948EruHaxLTDhQyALTrCLwQ1tUlUFVWZTMRM1yjYpLsG6EEWAsJQvyUmOaa785KyuNvCTgTgp6Ph0IT+6OjgVKYJ9jkZYMBDqjiTgkIfwopE3iyeUO5toR+u2IhNC1xfJcjFAP/LKFAAAgAElEQVQp7wpOfcuVi9pa/5Cvi9PklNyWuU6EKZsiOMat5U1jlldY25rixHIHIbM6aLxxkg7Cly4u9mL02uGufca9xkku7PZ3+krXypcxC1fmZ32CQwjMuJsOWTqjCVgBsw6vxHRyAAaNa45x655lmsOpRPf51SFy/psDj6Z5haIwM6AeQMyjXjsiNi+Ef+4FIwStOPDld3mhMdeJabMv3GulH//A12m+F2O+F2OuGyMJA8x3Y5w7PY/5boy5TuS14b7/g21UDApY0H2rNJWX33Wij6V+AiGIrXfu9Dze/47TM86S7po53bcWg4HOwX2pn2CpnyAMSErElWACtatvKwqwOcg8mPLQAycx34mYtaewyLqo7STEiaU2VhZaaEUB2vwZRaWxtv3/s/cmPZZk6ZXYuffa8EafYsqIyKysrGJWV5Gtbg5FohdqtMgGusGNIEAQetv/QCvta62foG0veiFAgBqUADUkUg1QJTFJFkGyOquygswpIsPDw6fnb7DpTlp897tm7/lz9+eRMWQG/QMyw6dnds3s2h3Od75zSgJzQWP0/nGBWdEsPU/SDOugvUCY9xTpuymFrcBkrBqDp0ekHbg6BxuLONdx36m1paQfGAxvGYLMwh+E+dV5H55d+/yIyR+ShMZjVmpknTE4kRLv3R3h6dGCQD1Jz2RaNJguGjw7LpAFNt1q8LzLwK0SZCxyclYtOdjSdRD7rtaOdPhCaXX3fehnCb44mGFWahq3XVtaztqZXB2gQhLso48P8O6dEX78w7soagMBEdxyCWBPVEg6ex9Zp+ySOys16sYiz8j0Zl7qWGJ/PK3x2f40vkujXlsOzuseLkuuGhPn+sm8jkzMqjFk/rJoMFnUOFs0+ItfPseToMl2Nqd7TMn3C2YfwSC/iOsr62iu4DJ/KSS+PJjhs/0peqH0t5vUWu5jHi4w13l900sT9DMV+pHCeJi2rr0hOctrnessp9kxmuftdcswHtMZKNaBeczrum6icZO4zj7kZUWevb28trf3ym7iJr5GPHo8iSVheaqQ7/RhHQmS0uD7DU5FvMUhBUhDaFJeXrIWFhZX6YB1gxc8UgpkUoTs1NVZJ+sdbm/1CSBomJ1kosYdZx4j4CYAJTbTnhJyJWPmKBNMGTcqEUyTDIlScGH3sqpJxo6w8CQ+bKxDFlg4Waqo3JU3Ot1zg1lKAMCbVSo/0oFF0f17Kr+UsIHWZ0zQYcPFkzyzAdJUtdp8SsSSzVqvWeV0Pts9bJZKfPjuNr7/YBuf7k9xMq0wKxooSaVT/IFerqJQdJooZKmEtXqpn/Bmo2wM8kxhXlHp7OrCl1mF6+75oJfgeNbAh402M9e6QeUTQBJQD+/pHt6/NcTDO6SfkybEbjHufHkfL6DyNCGGgLVxU7m6WGJAoFue3csTpGFT0mgXxez7eUIbcW1RaRtK8Dy2hrTh5E1YZA2BykC8B05n5Do86FFGlEu+UsWlVD4CjnwNQHBt7JAqSJz6euNsogQaYzHqZ9jbymlTGt5L3ijJACRY58P77SFk2PyHvRMzR7R1kBCBkYSY3X//3hiPn8/jInzUJ52xqjHwjsDlfqYCY4ky6C8SAsQc5XcU4Y4QYEoLfL3mHfk6s1Oayghi9nMqNWfGmAw6W8yA4rJMBlC7jEgqBfWxDDpNqPyvZTmtD+cQyqERtaCkpDHzdbHkV4FRBraUkjBw8GjdoqWizaENMlllZZAE04WtYYp5oTeegwBE/SgIwAZHZ+9JKoLYuDS+pkpSaRYA75fZSIkiJ+55Sa6i8MDWIMX3Hm7jwa0hPvkyrG/CWEE6ZQIn0xpCyDAmtu6jXH7VLUfnSxJg6YMEAvTMCjYMCMGb20Y7nJoaZWMx6qfYHWcQQsJ7FzTBaIy8u9fH3e0+/n7/rKON17LIVCinzTPSpSyqlgXtnI8gZxKY8r77MAEgCL1LSddHibFQtqokfvzDuwCA//2nn2H/YAbjHD7fn0EbYoudzZtoJNJ9tpQwoK/4Xagai/2jBXbHOXohKZcqiXu7feyOc5SNxf5xgeNphVtbPWwNM/QyciudLpqwlgglvtriVppjZ9TD9jBDYxxub/fw8PYQj55MUFQ0N0sBjEdZdG3XxuHh7SHu3xoCQDRZWI1FZWLS2rb6BZABBH5we3jhZwFEkO/R4wmVWJYad3fbubqoDUa9FKM+6aXxGJIEYxpm7M8KjUePJzg4KTBdNNgZ9QjQ0Q5pIvCj93fxL3/8Hh49nkQNY4BA2V89maCqLbYHxH7cGmTYFwW4hJjZbYCEsZSkSQOQxE67D28P8MP39+Jxh8McH//90RLruhuUjKIyTx/eE2bFp2EcVGF+lKENRU3JKyUF8lxBBNDQOWLBMVDOLPQu43A8SDFdNBj3M4z6yy366miBadHABF1dTrSsrsGMdUggYKwAYDENpaZdJi2z8vJUYmuQIVESRd0Et10fy7DP5k3U8o1ANGRYUzBITP1wMm/wV4+O8Hu/fm+pfBsAnp2WdF66q5HFniiJ0SCN95HY+JTg6gdDMXKBdTjWFv/+/3qE/+3/+yICiomi9bwMC1IvW0MHcqwFGuuggAjIlrXBV4cLbL2fxT797p0RtkcZ/vw/L+Ccg7+gPwBt5YUOEjS2WxId/t0Z51iUBt+9v4XP96d4/Pxi9jHLXLCG5+3tHvp5gu1Rhv2jBaaFjol9fnXbKozLgbYIAIo2KZ9IgcZcnHBcXb8BK5U9GwTfBylak6zXFfOyufqPvqVxA+zdxE2siVmhYzkBh4f/RmsG/EMI1sYRV8xU7P4KbF6qxeDFRXoZq+EBzCvS72g0gQest+SBKLbOJQRUekG/fNH9qfUetum0TXosKh3bE1kIaMtbu8ynNJH41ZMJ4Ft3QxtKiUhnTYaNkQhMKwIr4BGcwZolXZOl+yfaBRyXgiVBoNyEzYZYszl33sNZDyFDiZRuFxmXBWci2e33/t4A2jjsHy8wLzRSJbGwGmXNWWQS2v7Buzv4/NkMs0VDosp1a6rBV6YjIAPsjBAc8VJkKyVkzrYMOCmDI3DIZp4tNLwjlpsQxNBYB+a6jgGDEMDuOI+g3rRosCh1W2K1JqwlbSIpwgY6ZONXN5y0OaZSOucJHOISS+4n1jk0BjC2aU02Ouch0E7Ez/Br6MO9cJ7YEh++uxPYhy6+s9OCXOW6gIDvtI+/4Z/ra6I4IrTReeC/+ecf4PHzOc4WDZ6f8mbVxew/ARYB4PMili9nXHYcSuyr2sZ2cElyURkcTSr0chWYWoDVDl7bqJHXnDnMFhqjQbrEZtv0OrrAbJYqWOuQqGBk4NsxxVp3YZb/RYPBaxXAjjRR6AeWogooHr/T8Mvi893g8m4RLso5wG4wEvs1X3evr9tvWPPzVU/JvCFnwfR2fG03UvE+gMYjYx3GfQWdOlT64rLy1SDWXkMmB0BkCnL5FCWrPJwjrSaB9n3kfxMlaG5KJG5v96isFsCXBzMcTSo0xiJVIpbAsYtpUelQCkYsve1hjmEvCbpXDs4RYMf3XADBNZIE6pvGol6TDOsmRISg5NSon6I2Dh+8M4oMG6B1FgWAf/cfP0FZmVDS2IrVywDaVY0NILJs+wrahKxxHfOQ7j1mQVgEkwylYnnpD97dwcFJgf/454+xqMjx2hgX7jWNDQzgrEse8s+7dBkbEjsmlPl/EEoq948K3L89wGReY1o0ODgpMMhTaGvx4DaBcIuKHGoBGt/npUE/M5EddxZY5dqwaj/1x9NpjVEvQZYpGOPw6dMpJvMGD+8MI3DJ8eRwjo9+cUCyM9rG+YDY82KJsbvKZOweo6tF9vu/9TA+R3ZU5ZgWDZ4ea5obwnOw1mHQSzDsk6HA48M5nv5iga1BhsNJSeM2KGnCgPaTowWOJ2UEn/a2e8gShdJS6eZXhwt8hQWmiyYYeuRBs9Li6KwCy6OkKsEgpzLleWHwoMNC5GAW6kXrSSmozxW1icC2koAUSSh7p/k2UwpC0JpHhsGx0aRlxprNHsR2HAdXYNYQ7D6Dn31yeG6PUjcWk3lD4KJxkRG/upTitZp15HI66CUoKo1hP8FkVsdS2PffGcMjmF0UDSWFUwWk9A4XlcHM6WDu42OJsJItg5dBNX53y8ZiXjb4H//9X+HWOMd4mOF2AGB3hikOTul5SgEIRfIcg1zhu++M8XxSoqwMTqZ1YK877IwyYuI6DesISGfiRZ5KLCqN7VGOcT+Fca2OY0wSSBEklsggZV5qWi850iOlZ0vvwIfv7WA3GGFJSfq4yq/XAeY5evX+i/CfNtQH68bi8/0pFmtKcOPxwjNTAYC2IaO2u5VjUWqqGglGcWXdsipZWijPVNC8vvj4MswlWSrDeuV6UjgRQA2f5UT1pZ8J/5pNF0cvMcxbbIJ5A+zdxE2siXEQUH161C58q9rcgHpvOBaVwaJTDnBRLBkubBi8+LjOZOYcoJ3D0+Ni6edCUGlidMr1WGbEbbrJ65S8epyfKL2nTdM6sMSGGjJmKvXzBE+PF1iUhjQ4mKkXPqCkR6MtBATSlFzjpHShhEtGgeNL74V3vLeIwKYKJaAdwuISoGOMhzZmmeGzYfDiVEhQuUpK7qSc0eYTSiHa6wiC5/08wbxqzgnd86JXeGJeHk5KnM0bHJ6WKBuD01kdmBAkfs7AabftBAqSTtVOKEcqa3PhY/dA2FCRYPVn+1N8cH8LJ2cVqsaGe7l+S+FBbIFEtf1j3Xkoc09led56WNb9AQDvI1lOhGuxHScGYl36eG1ZQvpA59yNw8L6i4MZ3tkbQCmJg9MC2pxnhF52L0KTXii897i3N8C9vQE+3Z/ibF5DWwflRViskpcss/gYmGy0w9w3yFKF4Tin56xpZ0QbgpY9dnhWBsHwCszG7RpfWE9MwbIWsU0EIm7Q/s6/WUKgSdUwg476Uj2tUNTmXN99mWEdMC8NspRE6bX18Ep0StjacO785hHAEvDhsZmO4FXBmAlvcl7F5XePye9DZEKgTWBYR9e3+t5xEuMkOMRet5HCe/jAzlj9aLcNxMbwsY3a+whOV7VBL1eom3Zs8R44PqvjtSTBhCBREk2oRtDOgU1gTmY1tocpxoMM86JBVZ/XZWUHa2J4nE+SnLu3nkD7urEoKo2/KY6xNcxwd6eP3+2Aek8O51iETXYRNqvMUNbGYVY00NZDCQLkF5VpN9FCoDY2JrrOtQFUgpgmIjq/7h8XSJXEuL/A3356jMm8RmNa+QQpCGxh/TkGbgABibZvON8+fwhiQANhg52STunWIMPn+1MywRpkWAw1vng2IxaxtXhwa4jnkxLTeUPrHR5XrMfJtMLeVo5Hjyf48L0d0lQ7WsS5tHu509Jga0BGEACxkQQ8/u+ffYWHd4YRpPsP/89n+NXjCepgeoMwTiaBcZYkEl88m+G9uy3g1QXyjHOYFzoCtFy+CBCL76OPySih0Q5ZSoDsuJ9GEFkpAXgRWcm3tnqk7wZyIe72ubN5DSGA//VPP8Oz40WcH/u9BGeLBrNSI5Hkwj4rKenZS0mXdBZAEGZ3AawByrOfwd44W3Ka5XCXDFxc5t5o0oPjOcVYGkO3RMskTZWA9iLO11VtIlCZZiomqJQUuLvTJ1ffeUNSK97j935ETLdHjydLexQguOE25CbLshLc36kXtk7lEMSizhOFcagMOJ3VGOQpGmtJT7ex+I0P9lBUBp/vT9HvJbEEdzxIcTojsC9RbRKQ3880UQHEX1UwpnlQa0oCNsZiVjS4s9NHrR0WlWn1BhVp746HGSbzJl6IUiKUtNN1cLktJ11ZFsNaj+1RhqLS2B33UNSaysLD8yIwOUVjLFxtUDYmJgs4gXJ8Vob3R+B//pO/w3iUQ0qBqrRr57Ol9e0F6zEZKoKqmipCPn06vXJfY51HE8YCFSQ5Pns6xfGUtF7zTBJY5QEPEYHmUZ9Y8lISM/qi9YLzQBZ0lK0jAFdbc635mky8xFLS3bnrM/leR6yT4Hlb4gbYu4mbWBMfvrdDFP/gsjSZN9ic+3UTbzp4yL7O0xJ4sYln3UeIrcTuny2joxvXKhO+4O/lCqvqwhDENKpqQ9kxT1myTlUmgFAyonwUlU4lLa4aE9hO+uJzeSC6t0oglp6kicTeICf2Q20hZHAlZffT8PlV7ZrrhAfpyzWaGFa3t3rBmS2UEaZUuvbr391DURv84N0dfPL4FNPFmmOFhZMIi/G6sdgaZJgVDQ4nZdQ3Y6MM1sWparvaqFhWRCU3VIoqLnjuUlDW2BiH01mNojqBNg6LoK9DZUoXC85b1zKYVo8bzycIdOLSSevPl2kwYODjN8vBwO0gV5gWy4tRBhnnpYbzHqezCnVzfmHfPdZLG1EFMUS3BhkePZ7g93/7Xfzag230MoUvw6bZewJOqX/7cwtO5wkAPz6rgiD0cgksQPe5CXpKtDd0rfNuJ5xjZlJGGxyzeUku6Y1J7G7l+PDdHewfF5HryBsrZmq9aGTB1OKyQzjPBkIulOFbjPthN7XCO74MyOFNLP/3dYPL/gG8cha973zB/ZUd1IHzz727XXAOcfN5nY5ObrdXg5YCQdNUiqh1Z6xHlrKMArGIfdN1m27baCwxwqjMi/oUN5SPDdAm/mhSxTGvCxgIAFXdamLyJp8NqNaFc4js30E/RZaQOcPj53PcC2V5f/yXT8I4aCIDEgjlz5LAwTxVMKGskQXceUx2rn1G60JKMihqtcKIsfX4cE6ltt4v9Vfngbq2GPYTZAnNiQyAMsiXpcTiZSyXnwszWfq9JBps1Nrh/i261rqx2Bnn4b4LjAYpvjiY4WzRLJe6hes/ndWYFTqCoH/28UFkjq9G2VgM+xmMMZjOiZF5NK1xeFbi8fM5nPf49KszKmcWiM+NAcosVfjO3RFqbfHzT0/ws0eH2Bv3IARi6fCXz2aROdZlX7Lp1KMnZ3H8qrXFybQKpdg93L81wPG0wtOjAhAi6g3uh2RpURH4wcHsx/3HE+yNcxirUTbkAuu8hwRpHs8KHTu6sQ7fe7iFs3mD56clehlp/NF6h8aRRArsjPNYFtqNyayGsR5bg4x0dn27JvMAemF+Jofi82Zi88rExAxr6ElJAJgDkIZ3l9YaKfKBQp4SUCkEsD0iIy3uO0C7R5kPNfaPFqgaRxUj8EiUiolVfkeVDGBY0DMmMDJBmkg8uD3EyVmFcT/DP/rOMiMzDaXpXzyboZcmyLYU2BX3bKGRQoZKBhfWRvSc86D/etGahUEg1tL74tks6IFKQHkICCQSGPaIwXk2b8gBOVN4EErKP9ufoqxMm8gPUjq8DrXOY2ecI88S/PP/4j6eHC1weFpiXurofrs1yPD0eIFHj89grI9MwCYy4Cz6QmDcTzBdNPhsfxbHOCnohWEm3LqqFF5/8b+8rmQzjaFMMW2aK8d6LvuntYGK5kQidDRjyTwvSWRk3OapwrCfkgNykEigBM7543PPKmsTTfh4LPUr/f2iOZz+zsdkF42LIroaG+e+MaaTq/I5b1PcAHs3cRNr4t07IxycFPjzXz5HY0gTpZ9TJuObMjDdxOVx3WH7ZQ/z7rIZEGHR72mm3wScc355fygFC/S2n71sc80LA9LR6LQxBC+OjAUS5eG9CMwtAsuEOA8adSNRXGIQFlkKUQNpXoYsbErA1bpS569z/62j0teiMtgOTsF0LS6wGgmI2j8ucHRWYm+rR46pwsOtWXfy8+ASagA4nJQoGxs3O3UAFJwhcfvV4OtptCMReGHPgWjd4FK6xpDmXRH0joQgJoOx9nJ8wNPzSRQ5EVJJj4dE+5xZ08fYy8extWB1bCeBTqx/du7vPFDWFn//1bSzGV8GFLrHWnc/rgN6t58RuLWV4/Z2D7NC48nhHE+PF/j06RSNtlCSnBRH/ZScij01pHt+az2Oz6pLwRoA0NbDOAMJQISF6zpGYhO0sfI0wbAnMK8MtCZHzouCn7EAPU9ywczw/JTYDcdn1ZWA3NX3ChuBgpTsoBIqbejradF0yphwZZmxR7vR5Y3P1wX3bOhjzHx4HbH0bOMDWv4bAsNE1KWEIJAugTjnRHhRsK7dJiAwAzBJKE0FaMOSSAHtPMrKQMgwtneAttVrceFAHojadACBX4vS4Mtns/gur16F84CED2NOcIXf4FLD64e6odL2s3mDe7t9OO8xXTTRUd45KitsX5lWpN0Ys1TyRSyRYMYRxsHLGsCgHjO+8lRhXuhz2nkcxnloQ7IRXGbuQOYHSUKlfOgTeDUvQwkvaP7xHvjyYI5EChydlRCCWGXs3N7LFPKMNG+fHi2I4b3SBu9JhL9uyLDpT372BLNCB2bMBfpvDtGZ3XoPGPr8l9bj4KRA1ViUXL7Y6SMC9J71MoXDsxKzRYOyJjbT4aTEIE9xcFLgO++MI2j86f40mEQ59DKJB3dGOJ3XmJUN6g6zTinS6s1SFbRwg0M9JE6mVWBUUZkps9k4lBQoA6uL2Xemo0WpJM2hxA5UGPQUBhkZlDy4NYSSAj94bweffDlB1RBLy4YM19Yww7PjAs+Oi6A3KDAeZPBCxIqFRFFChOcOTo6ytEV3KcBrLXb85ZJxZnjLUNrBEi3sdJolCrUhHdUslcgzuk/7xwWenRT43QC0/e2nxziZ1pABVHbxHSYKtZSI81w0sNKtIIIUFnd3+wCAg9MSHsDn+9MIeE2LBl88m5E0Uaawu0Xg88lZFdnsHn5pPksUaSb/1oe38dEv2vLrc++SbdeWWUIGTazxZy3PG6Q3uqg0GuOgVBf4XaCoDSXYPCc4iL3L4xcnG+7u9Jd0IZlt+uRogWcnBabzJuqKsiZwUSN8TwPMZE56l/yeSMnjDq+01s+FkbXnW2AMHvCCXMTnld5oT9mVD9DGoQxrgESJpQQ/Veh4OCVQL2zoHwLDXoKdcY7np8Xa49N6xUUWMwNzxDwmhrOHv3QPsHS9QJAy5aohcWmi5XXHJpVf39a4AfZu4ibWxJPDOR4/n+OdvQHe2RtQZqg2kYF1E9/s+DY8oRbMW85wXRarwMF1dMhcZ4FxFY5oLJV40QYqlKFdoWVFC1rf+d7DlDR5BvIItWODJr/o5l9bj3nRBLMDEsNmMevGOJzMKsxLHUu7rnqfvWfdmhqNsfHelavsvEs+b6yjLGhgcHqsf9BcMh1Lh0GLNr3h/ecFY+xXohXs5oUnJ/y7i89r32ePjTQoeXPcLvBCdG55wLXPtWPdpvqqkVdK0kArG4uPPz/B3z89g3M+bpAbY1Br0hGM91Kcf6cuKt079zMfvD6sv7Qk9GzRkDukUKEc9/I7x/erCeWGP//sFN+9PybQV7u1mmEvEpuWxVIpTafUsDt4+Os52r3MJLlHm4x43bGq+QcwQwtx8+MFmwLQJlNj8zFDB4b0JjMZbyaZ1VTWBovKopdJOONgtb/crMQDzrjO2EPvrpIC8MQq4RL2y8q4XmTSJRDQo4DGUKSoAitsGhxMyZ3RnpuvlkrclrtjR3Py8gZJKZae3azQwKAVvb/o3SiD5ixEe90OxP414Z2i8lk6wNI98zRHMRNrMq8xHqTQxmG6aJCm7BIs1ko3MNixqAz+7OMDDPMU42FKUgcXXi6xjpnRZwNTn5JRHvOKEhSr05II4P/JtCLjppBZFOGaam2hlMCnT6fRVIvdSo11mC48DjrsOB6H5yWBRGVtg5RFN6nocFY0qLRFmkhMZjWkIEmMNOooko6Ydx6HkxKAiKAed0PnPJLAcDdGogSVkuaZQtkYfPLlBLOyIamMoK1YNRa/+nKCqrFkfhNYUMfTimRGLJdk06RBIDKtIcraop+r80B/nG894IBZ0QRZEErimdBoThQkECgbQ3q+ihJR00Lj4KSIZjHPT0v80U8/pxLUxkBKRGCVk6+sb8ogDDcrJizDz6rG4tnxAsfTipIAQuCLxuDZaUFs1kUDBDZhnip89nQay1jrUB2hjYcSLphnkczFrXGGeamX9IjX90w2sbLQhsuYfUzIisBqS5WEsx6TWY1FZfDV0QKTeR3lLyQQZQg44ZilKroy/+6KpiQzXc8WDcb9FGfzBoM8wawkXdw8JUbc2UJDSoGiJg07Lqd2HpCuZQZeNr76zv1WAWCj+0YuuWZdZnlNdNdJ2rq4jtbGQwgPKTtGbgKxuobWNKTFvYlunjYtK5vHRza3uGq6ZRCbnJ7b9vqwsPom7csuSky/DXED7N3ETawJLiHguLXVw3TRoKj1ZqWPN3ET14gX2Z++jJK2q47vHDulbljye0Fce+P3Na6tMQ6Ted06KYZFeGNok0JmBH5j1hNtxPSLNwgIjMdQmu0uBlZ5o+rhoQLrsJepVvvoiugCUxKILpaxHeYFd+Ar57BuA7foNRo/3Y04Y6rEsjh/T9aWCF/aMI95aTDskdtzrW3YGNJmad39e1nv0GXHcR4oSoOmsUGfa4PjhWMWdTDlWdTkZF2/nCzzdSQAgKuv7x9ydC+fRNhF2GiJWEJ63ZJp5wF/rfGWjL20sZExR4y/7vbsqiO0ZZhcgs6fZpbKyw4aSwDXOFjbwMMjkbQ5d442vq+qQoISP3RveINeViY6gl/Y5nAf8kQu3SPvCPw4mVZXasWymZSU5CiahmNp66CEQC9Xl5a7JaHMclo2qA2xli5mOdNGW0qxxMqzzgOGAFzn1sglhPE5lhwDS2ydRltymXU+OIBbOO874v10gEVlUNaGpCi8h3fUV7NEQilyztXWIZESiRKYLhpsD8kU4DvvjEP5bEGMLSmQpMQ6L7VbC+AyMA4hYK0DvMa9WwMcnlUd8yeac4QQGPRS1A1pNxOgDtSNj2AjJyWZcW68j8kMLnkUgub4VeiC+64A4KVHmhDoKcNn4X0ExAARwSwy6nPIM9KhNM5HvcAiaMH5YJLFyV0btDFFyKJ1WcVCBEftTvNYjmNRGWTWxRLhWtO1n0wrJEoiTxMcnBboZwn1G+PQS2VjogIAACAASURBVJMoRcFAr/TEyoL3yFLSc2Y5i8veBU5qO+/h4SLbjsch74AsFXDWQTfExJzOl0tXuVtqQ2ZdbDQymXnsjDJ8cTDDvb3Bkn7nH/30c5zNG+SpjPqJxjo8Oy4Ca4/NqdqyTbqlbG+CpfJ3Xs+sS8e08ygdIVEyuhxvOjU4fu9XGAD8mHlM6a6xup+Fp3d2k9P5zvUgPpvN2sgXxF9+U5cHN6W4N3ET/8CCSzQ4toYZ7uz08XxSvqEW3cRNvP7Q1kPYdoH72jBtAShx3kF3k3ABEOkGb0oEqDT2uo5fLxoCxKQxxsF7ERfZVwVpm5E5x4u2k9ctr4pjzFnci469yTm7C/9zQN41G00i7KTdxW6/3L43vYbzwKXlt5eF88SSM+XF5is38c0JNkvQ5nKm3FVxnU/qYEDUDT63kj6wojY8r2/Pzyy+V55EAm0ei8pCCDK9eFXGKACPwQR4CSFgAmNRgPXWZCw9vihUcNqGZdaRw+msWjLRuSzovaavbQDWvCP2n60uv/ZKkyOykgJnYazj6+o+KyXJ5TJNJIqyU9rrW40z0gv059ivzEizhhJN68CCeWDk62CQwOwcIQClAB26pA1AM89FzOxpNDGhBASMc9CW5u7pgsDONKHyzA/f28EXz2aoanJvvpIxL6gxMtT+F5XBZF7DGo+GWUUh4zcrNZRo9ejsSuVBNynZuX1IlEDCYKUn0CZL1FoNM743VR3kOILjuDEsOyHi80ykwOmMqg4msxpFYPtr4zCZ1VELU4RSUDa54mVF1MoUBAQ1oWz4nLyEIPMYbYg95l3LJm80g3Ee3hnMy7ZPK0nvDZnVtP3UOUBK0t6bLhrMS40skTCBAXxRxYFzgBRcyhr6Maicnk00tLZxPLsMZGJXXO8JoBzkErNC46d/+ww///QE//iDPbz/zhiPn5OOpofHWdHgdFqhqG0Ee5jN7vxy6aniEvzAZu0CV12w+KJxn9pnkAYdvE1Hef5LlhboLiG777wHlSLrNYYlACW3I/i3YbzoGPym11xXBQPIb2PcAHs3cRNrYjxIyTyjE88n5WsBA27iJr4pwQsXKdhVFa90oxeThP7VgIgeF2sRvYrwWC7bVRLoZ0ncEF0Wa2T7XrgNLzuYqfB1AFLvqeyNWYXR5fRrAJna2Gj8QqylFzvWNzFupp5vR2yqpfe64jrvgAcx0RxAyQj+4SsOEcCWPJTSxRLGV7A7ZIkDYuoQ0w6SEj5KymAiIa5MiNSNWbq33uNSo6DLomu2QN9ffhQbynF5PmbgRgpEwEcAwbyAGik7lD4PZvg4pEkSWOwtq1mGA5NRyXrzr6X2h/LeLsiwzgyrC4Jo61BrTuosj/vWAU47HJ2VBCoWxDayzl1ZQuc8MM6T+HfGOpxM6xa45AVGt0HyekCE52QLWGuvbX+eJfDeQ3cSiBH07H423J8kAMz8stWanlWqBGYlGY4tNS38nfAt05TZefzcPDzR2JSEFIL0JjuAM/cCGwxmaF3klk8BRF3G7vmN9dg/Xk9wcA5wwmNrmEEpcp7vC4WzRXOhbIKnJofSTbGkk2kYAO6wDa96TBEAdFTiz6XPxjr82S8O8J/++inSRCKRxJyrtEWl3dI75y+QGnGetJq1dnDwgFg2CbIOSJPLNYLr0C8YWFaRsXjxNa3+qvs9v+tAeOfX/P3qNWwidbPE7rzimN/GYB3utzHe3iu7iZv4GvHhezvnfnY6q5cmv5u4ibc9YnaSv5ebFna92Lm6i4cXPc9VjLg3uUCxjrSJNmHtfVOD+4RSEunXzHqqIPzMD/uqxeZVt826oLFlfXTwvIn1cXNvbmJdWO9f+0aOwTalZGR9XZdZ0j3WaqgAFCRSYDxMAyPPR+CwlyXIUokso42+XVeauhKvYinosdk1R4DItww5/jnA91NiGFx4qWRweTzkr6vGwhhyAGVzJXZfdd6jnydIlbxUS5NBRAaYrlOCF8h1ay+yaizKypDzqfdXarYhtINLrE3QcLysFJ5Zb5uOhxF0BoFOItTqEsNQRk3B4SBFL1NIkuCKfNH5Qaw0KclcwDp6FtYRS+/ClnfeE26XADlGpwnpyznn6DhrGFxUFeCX+s5q/1sH6F50n/izpFHpo3OtCyXql4X39A4OewnGgxT3bw+iW3YXNL1OMHhNyUKPojKYlxrGOFS1ie7MjbbR5Kb72dXg62YWITt5p6lcWs+tA7RXI7r4ekSDtE1j7XvIfdJfrbvNpc+bhBBAlgj0c4U0EUvGe9/2UG/LhayJG2DvJm5iTbx7Z4Qf//AutocZpBDYHmZhknnTLbuJm3h9EUtrELSjgGstQq57rq8b3UX9ud99/cO/lLCWtJ3kt3T25fvoA/Px66yPyCkwiFBv8Pw3vWfMNLoZrtfH25iBf5viTY5VLpSVvtZzemLMFZWBRytQ/6JB81X7vZT0nwosHes88lQGnTsqf/QemC50dIS8alz7prw/3Mw0CSxDR9fazxUlXxIZxkIBpUQsJ5SCAKAkgKkylGamCWXvpERwZVXo54rcN0ULbImVRggh0MsUzb/h7+SaRCCzDFXQ7r1sOWGtR60JnFKiBX0vCromKuFVwa1cbPA2sfPnlX+H1tk7UQIqlDJvDVLS/WssEikw6pMBQy9LkKfJuTVJZFiFL5QSSIMba6Ikdkf5kn7buutkV2apCEzMEgUh6J4Z41DWFiyzyUCw6jwPvhYCFddfK5/j3L1a0x7+d3ecQwqJB7eH+N79LVgXAMhL5m4quc6gpMCiIpbiuJ/iR+/vBhOhFwvvgw6hcbEagBmtKtyMczp5Fx0LLXg67KVIk/a9Wf2cvORAvEb1aMuaN2Em8/MK2PnSz7tfk9nVxce57rgaQX53NbPw2xSjfvqmm/DK4qYU9yZu4oJ4984oiq0CwF89OsLprH6DLbqJm3gz4Tyggg5KGjKyL7vM8dpmCeuOgfNlTLyRkAJxU3eZuPmrBj1kALOMJT2lNxnX0d7qBm/4muCM96KRpxLDXo7npyX0BhSYbtnJVXfuune2+9xfB/AlQ+r8jSyUb5C91x6b3vJrSC+9knhZycvI4gKAwCq7rK87Tw7kEeyQ4koTinWRJCKyZljzit3RrfPR8VeHcjtmWHFpa57J0A4BsUbPi8EQ1g2LBgUBMFj9wGpZ3st+vARYUsmlklSyqiSBRON+ilJSGSI55/o2ScdMraBFxw6iADHlUiVxd7cPAJguGigl0WgbgV/WIGtBKoGdcY6Ht4d4crjArNTQ2kL7VluP+0GeqcjU8wKQaE2uuskiIQLjq59gqCSKWsOb9WWSaSJiEn5nlAfzLEfP9aK5XnTAipVnxEAUT29K8m/omseDFON+BoDcjVnTjhx1BX74nR1IKfDV4QJfHS7QWjwszzNKSvQzAv9YVxege7va95ltRaW6EuNBGkBSGfT3yDyDtfLYoIXfaSkE0kyEsncyERsNUhydVRBgJ1pEMI3NSS7SvmXgjxmGiZRotMOsbDBdNHhwewhtHBmgnJVU5r4SDFLWDelGDvsp7u72cWurhz/4nXcxKz7Bp0+nL6y5yf2K72kiJJzg8YE0ErNUhrHh8jOM+gneu7eND94Z4aOPD9AYTWzQ8DEe8y5za2dwmt/BREoYYS8cFAQQTWqEIBXQJBVogv5yC47Tmlz4zUptN41Kk6FMd3n2Mo//pmJ4A+zdxE38w4wnh3M8ejzBrNDY28q/9YPZTXwzghcz6zARBqK+aX2NRI4pIyyFCHzvrw/wSUEZa3ZDfNHLXpek7LIL+H4Oegl0yGivi8vOz5n6fp6gqMwLieOTIDOxG4rKxA3vm3jenN296twt+0XEjDOzEPqZOmdWclUIQQCxi+57IpTRbv75Te7XdTbR3c1WErT/XuUjSZWI7qfrruXrAo2rn+cvbjC9NxO8Cb5o3O/G63w+XRYIm0pctjHdNPiYrAPWLVHje7F6Gv6MFK2xhQhofgSCLjgft3+QE3uq0gYpJ3LCmJv3iMklUgkdXFarmko9tXVUCtjP4tjOTrJKUlKIgSwuW9XRFIBADQ8CBxK1DEoqyeYCgT11yfNvnwPdh8sADZqPW/d6Kr2l9jXGYR4cZ6UghrgIYJy1HkkorWPG0KxoAmtPIhEk8n94WmLQT/CdeyPcvzXEoJfgpz9/hoOTIgA5VD6aKIG9rR5+8N4OtgYZfu9H9/BnHx/g0/0pGm2joQGCNqv3BMTd2e2j0TYYHrkAjoGMpkCsw1vbPXz3/hhfHS4w6qWYLJpznUBJancvVfiD33kXnz6dYjKvw3noWUvrI7SmBCA7/TKOk6JldXbZVAwAkV6hQC+TAARmpYaxLrqwZqmEMQ51Y3EyrfEvfvMBnPP46nARx93uOsV5oBeuESCZDiwaMvpwHqsFvAzcJYqA2B+9vwsP4JMvJ1CKtPWcpwUFv8ssncEg0niQ4v13xqgaG/Us68bEOVxKYGeYY1FpSEll3EVtIrDDzDVOlNL9EbGcmJK/Ek+PFwCA7VGG/eNFZOavrpmcB4yxKAKAOOgBswWZF3708QF+8N4O9o8XaEwLel4nWuCZXG4L69BLFcraxDLfPFXh3bZoLtBIFQCMaY93Z7dPxiaG3j0Gp2mwumSgQij9lsAgS2Ky8sJ3XBLTFgIxkUClzQQE745ynAWHYik8/Euc4Hldsppz/abtTV4k8uzy8vBvc6if/OQnP3nTjbiJtyOKorn6j95wDIf5xu18cjjHX/zyOepgEd5ohy+ezV5tA2/i0ohAjQAShQgIfFtCCiAJOiy8GOoudKSgxWGq5LXYPKvU+3Ug19rPXeN3AmExHH6xt5UjS+RSKQFvSjY9P0CgXi9TSOOxrvHhTqyr2FCSGBmJklBKIkvpa2JbXB+4SZTAnZ0+Rr00OjcCGzJxQBl9IYEsVRj2EvTyJDIU3NdYLV3nfi99bgOgR0qEjSGdpZcp7I17MNZha5Rh2E8xWzQb38tEUfmSFBI6OCLSZkFcWpLS1YZZ1WO87FyXCVkDyyUufH2JkuBt4KbnUvJ6C95+TuVT6zYrLIKfKIFBngT9pav7K79/iRKxZJ6Bc/6dZA2tN5Q8UJIdlV//ud9kCEGMDzJ1ufji88AeWXsMALe3cwx6ZA7AIMl1Q0pg1EuQBAHxNJHIMwXnaMN52RgsVr5OLjEe4KQFAQstTCFW/u2GR3hvJQncy5VrVCKwqc4xrGgeEQCGvRRCCNze6aOXJUgTie1hjnu7feSZwg/e28GiNGFz3wE+lEQvT8jNMwDuWSIx7qdQUkYdtTSRSJSK7L88U+G9kugHBmAvS7AzypAqBQgRy35FYNYJAOqC90ApoJcnUEpCScR5dnUAWPpWtFplvGbtZQQACAHSXLME6knZAmwMxijZahxW2mLYS5FlBIpNiwY/eG8H/+p3v4Nfe3cbjbZYVBqAwCBXeGdvgO8/3MZ7d0a4u9vHF89m+PiLExS1jeCaUsRMG/YTeq5KIk8UBr0U26McWSoDk0lCSYlhP8XeuIe7u33869/7Dh4/n2NWNJF5yf0rC8923E/xB7/zLv7V734H79waYF5qHJyU0UwJYRzMEonxIMPt7R5qQ/MP6aYxoEelqXd2+vAeGA2yeO/TVGJ3nGNrGNY+zmNemXDveFylXl0G8w4BAscqbdp2S0rsyFC2O8hT9FKFB7eHqLXD8bSKpY/MuBNhAM8Sibu7A/y3/+L7+MN/9l385od38Oy4gPPArNDRrV4IGvN7uYKAQC9LsDXK8MP3d3F7uw8lBbaGGcaDDMZ61A0lGbdHOW5t93B3b4Bff38PgzxFUenAIPSRzZinCkm4l4DArXEPW8MMgzxBmij0UoU7u33U2uLZaYla2whUc9B6WMDaljnqfHDn9VQa/9s/uIPTeY2zTpn8ppEogSxVYQzxwWCmHXXSRGLYS9GEUt1ESVi7vo6CgFGBf/rhnWi8Me6nOJ0Tm3XYGU+vmqu5BVJQkpirSNatuXmPQwllhV5GYxGvmZUUof2tszYnQtok7NtTQvuia93VyBKJ/+q3Hr7w56+DJbyKGA7zC393w9i7iZu4IB49nix9fzyt3lBLbgKgSWoYNjQEqpAD17eFgcKbDxbd1caiqCyVVSSCyjoEZfOK2lwKWHavOVFtLpjWQx5KUKnRVe2BoI0Sn0us/AGXsPDCOFWydcADcHunj9ugjer+UYHGWHjnkYaMtjEO5pJNap5RljdLFeBpM2OthvVtWzZ9tgJU7MIZZXggS9TS8a1z0Lq1IEyVuJaLJZeM1I2B9aQnU4fMt7ZkL5cmJKbcBWyEoE0cLTKB+7eoREUbiyzJMFk0UFeUCF8WX6f/X3Y+JRE3rEpR+c7WgEoYpoXGZN4QGwbXY4LJUBrHi1CAnAIvOgiDZvxsuxpYF7VfSoFBLwnlPxf3wSQJnds6sNuvEMCgl1KpsXGBmeLXavcJBI2ksOHX2sV+ctErKARp+7xza4CyIXYQX7oMzArjPEb9FLW2yNMARl9wwKi3JAkIVEqQ87JD2OQBnjd88FBKIhGSAIDXPngG91PtXlgY/dsYzgPz0pCG2SVhOgN/93VgEOPh7RHeuzvC/vEC+ycFisqgqAzSlDZ5s4W+8D1UAWBTSsALgQd7fWhDQEKt7UYsVb/yNTeXgfel33v+N4BZSkRNt1V309VrTZVEmkpUtYlanHR/aP4Z9lJMi4bYWAHUy4JIv7EO928N8b0HWwColJSu0WFRGsBTKZaxQb8tbNSZ3bU1yOEBnE7rCCQNcnKPnRUN6sZh2E9xb3eArWGGX3u4DWMdfvVkgkYTEAbv0WgXk0j3bw2xNUgxLTQ8PJ6flmh0y1DnjTjNSwrbwww/eG8Hnz2doqxNABodJSoczo25zgGNdzBWB+YigWbH0woysHw+uL+FT7+aog7j2rCvAC/QGItGOwh4aOuCZpvEzqjdPH76dAqAJGr+7R/+aG3feHI4xx//5RM8PV7AWh+ARXJYzsK8SFp8CYx1KBuLrWGGW1s9zIcZvjyYYzeAfHmm0DQWo16KR48nKCqDnXGOnTG1aVZozIoGQgh8/+EWvvdgC6mS+A9/+hnGgxTv7A3wUfMcjaEyxyyV2B33qHzVAz98fxeffDmBh8fRpELVGDhPfStVCnmqUEgDax0GvRTOOvRy+nkvVdjb7lGJ6LQmZ+XQZ3UoU04Sia8OF+hlClvDFEfT1rCFgbbdcYadUQ8f3N/CeJBCW4e//OVhqIho13SJItYg96G97R7u7Q3ifX94Z4hRmJfP5jWKWpBJV5hcs1QhDwnj02mNUT/Fb3ywhy+ezfD4+RyDPMFv/tptjAdZTHwizEMnswpKSYz6GcpaBzCbxpq9rR6xxzzw4PYQx9MKjXbIUom9rR6K0uDgpIz3nNqEOAYmSiy52Hsg3D+Pxlg82Btgumjwb/7gQ/yff/EYf/13x1hUOs4bPPd3k1YusBUF2nLzUT/FIrArbUjItqxYgzyVKGqLsiZws1u63V1np6nE4aTAbN4gSyXevzfGsJ/i7746I0dsb5GlEgKANnZpfOyOc0ICMjwdBgl5HOL28djJiX+hJO7tDvHw9hBbwyy+k5SQqHAyq+n6AvNRdO4Lm6qIa1TYLI3H4X9vcq5OExGB3ZfRjrd5P38D7N3ETVwQs0LHBWGjHfYDtfwm3kz4sDHqluFtOsB/E8A/BgWEAGZFE7KdKbwHjHO4GzZZtbYoatIiuQjc6n7fMv5acEBcJCoDBiIoM95oWsAxq2kVsIiMC1AmkIEAIWizVNQG2pDr2LCf4Ne/u0ubGtCzaYzF4WkJy+5kaDOzeaaQJzKIJZsIwI0GKTwo6xk1Wc6TFc6F69wYXtiwppK15GRmvSfWAi8QrsEOFKFNi0qja/owCyVdzhNwwnotaXDCIzBFwHqPsjH0mbJBnigMA3CziXjyq4ir3gt6vwSG/YSYMH3Kbs+KhvSWOgvri46zypgz1gOe9HSSUD4UF7MrbePFZKtLQz9k/aGLdLUF6L5fdV9p60QbABt+0mgbS/D43ZIiCPqvAOBpItHLiX15ttCxz7GA/EU3hUG4WaEJwFBtyRgznBKBTv93l14Li8QbS2VT5FbsIxjpjI+i+VT+65bG0dcVKrAQnQfSjs4ZxzdhA/Eqw3lcWU7W3XhRyRv1NimBD9/bwX//3/1TAG1FAQD84otTnM1rnM7rS0tVpRJRUN45j91xDu88jqfV177nl7H2KN0kltwxpSSuLssQLM1pxmM8UPjuO2N88WyGfk5blVmpoSQxU6rGIlESedq6SlaBgSdDGeVn+1PMFhpFrdHPE+SZwqCX4JPHk1DS6YkxnipKZAl6j9LAxhr0UtTaoNEOi7JClhKjb9gnNh4A3N3p47/+Lz8AAPzJz57g8eE8gnG1digbEzX+Km0xXVCZpQkAEN8jYu8oWO8hQTqB3nnMCg3rHLHGVubpJKE5xwaM1HtiOylJ96fWBv1coWoszuYN6sZCKYHbgx6qxmJ7lOHgtKTy4YTAJr1oiMHV6ad1Y/HFs1kEzbaGGaaLBrNCYzxI8eF7O3j3zgiPHk/ihllJARPm37I2YaxMAE/jaj9P4nP7fH+Gotbo5QnyVGJaaBycFPjOvTFGgxRniwbzAIjmmaLkmrbIUoWtfoZBL8HPfnWIrUGGWtu4drfOIUvaPldUOrIxp4sG87IhgFkQEEfgMZmp1Jr6V60tciVwWmhMiwb9PMH3HmxhUWrMS40sk/COgJzSWCSJCOxOgZNphfEgw7CfhHJk7mNAYxxGgwz/5Pu38OF7O/joFwf46BfPUTYmMu74PUmUwrif4p98/1a8lkePJ1ED/MP3dvAXv3yOh7eHaDrOwfyeO0dOz7Reo3+fHRd4cHuI998Zx7//8Q/vAgD++GdPcHJW4Wha4flpGatLmNkGOGRpAnhgMqthnMNkXqPfS5CnCrW2eHq8QJYQoOihkO/Qc/jqcBHmexfWTIjyBDYk17wXsMajNg5fHS7w+7/9Lv7tH/4ITw7n+Hf/xy9xPK1hLYH0UU8wVGfwfXbewxnAwMJabnebGPRhLNbGYRD0JRks579h8I/Hp0bTeyC8R7+X4OefneD2Tg+jfopRn7QWObGSJMToFaIF6XjdQCW1NPftjHP0ewlmiwbWgUD88AGPNonJpfWf7U+RpVTx4NG6D6eJxMFpCeda8NR51ip1UALwTkCK88njq9aB8T5c8jevIrrtshskna4TbwuDcV3cAHs3cRMXhLEu6kTUjcW8ujgTfhOvL15kA/JNeW4eHmVtQJnYsOgMGMDj53Pc3yMmV56qmF28zvXGSfASQAGgxWU3aynWzOyi8/MI7vl2sVFpB2VbylVRGfzqyQS7o5wW39piXuogrGwjs4v1BRttSWtECHhBi6wsVdge5oAA5qUOzm4+Zh/XAY9qRSun+3fGOmJTBcaTMT46BormvNHGZcHAjvYulPQkAARsoE9wyQTr8AiByMRynZVdoiSOzyr08wS7oxyzoglMAREXqa8rrjqdCynnJmyiqtqgakzQ5gn6Vyux+pzWCYBD8IaFMveaxWvWtCeCdyLyUpeecxc4lIK0U1g/CwhlbM5euJAz1nUW8SKyBpZAy847ALQAmXUOzknMSg1rHZwTrY7WFfc2shYS2S744zE9slQRCN1Z5F8UrrNpsdZDIGxkOvc0kDDoWBsA5S87ZGAO2MD4lVJAQcB1GLM+/u8mAH5OdL/gBfbGy+U3zns8PphH1qi9ZDyjfs0AL4FZZ4sGp9O6HX9WtKGYOcdleN5dnmRad06AHRU9jCQ3Wm0dBrkKpg7uHFiVKYVhL0XVWNzdHUCG+YGZnotSQ2USO8MUx9M6sA0JFBChzPTgpMAHD7ZwMq1gHc27d4Mu1unzGtYR86hpHMrKYm+cY9RPsTVIcTStSEMPrTSE855MJRKJcb99DvNKx68/fG8Hf/13R5S0yhQmsxqNkcgSGeZ9Av6LkMjyALxrDS2McfTZVOHebj+YtXkqY5SC8iGCwDsel6SQMFgGi+l+k2nB9ihDo12UG7DWYVbq6AppA5KchrGYx00XLrxuLGalRi8jHbLHh3M8/cUCD24Rc+hs0USAeVboqDfX7yWYFTrOsTwesknHbKHpWacSRaMJBDTE4uN7dRYMGABga5iibAzyVGEyb6g0MUuwNUxxclahbiw+nZwhURLzykAbWjt0S7npmQuMBxmeHi/gPWI5Ns0p5Eg7GhBbe2uQkQ7svIYSEg7E/psummiktzPMsKgMMQMFPd9+LjHuZyhrasfpzEbQCZ4YW3lKhhdbwwx/8cvn+PLZDHXQIiTtW1obGUPmI8zS4pgVbb9jgO+jjw8iMJ05YtIVtQ4sPLoJk0WDqjE4mxNzr3vcR48nOJ3XeHq0CM+IkrQ6JEeBoOvoCPidFQ3Gw4yecwChMUAE8Btj8eD2MB4PoPl5tqDENr37nfncE4NNCgRHYbX0fr17Z4QHt4Y4PquJYSqBTLRsN2P90roLoAObS0pAnAeq2gbTE0TWfnddIAQlgb0g9ikl5zX1pSbFg9tDnJxVGGQpyoreRhuYut3zeSAyAmUAeL0HPnhnC4dnJT59Ol1ibMcIbTib17GMfnfcQ2MsPtufQghKlFPSTMaEnvfkCOwclWQ74YnFvwKSrRvDuz/jMvMX0Tj8OsH3C3j5QNwVxPlvddwAezdxExdFGFB4YXOz4biJblyV5VoXaaJgjIODhzaeNihKxBKOPJU4OrMh0yxRfc1SOdbYkAJUmhsWlcxSMpfs8LNQdlk1NpQPnQ92TZPBXZXKnDx6eYJFaaBCqYV1PgJwAtQW7wENi0QBmaTM7rjfMjMAAuDKykSmAjeChZuNdbGcM0lIuJp+T0+ny9zzjjZnEqT3s7eVxqz7JosGZlLRNVD5UtIQC4VdFJUEhKTnaYwAQKVYcdMayjxZX+54VhNDTAAqLHQ36Vf8Ny/SJamsHwAAIABJREFUB7ux0WcFsTuNdagb2mSSThPrMwXw2QeX26Wyl/OHI60+H0Ee6osCmRRLDrtCEHNCKRGNTrwHIFuwz4fj8UJVSdpEj3opqrAZHvcVal2tRdq4fIcz/N57SJwv8en2jywNOjphA1aHklIX+vggsIu0udjpDqB3YGeUoJdSid/j5zNiVQkRmVVCCiRhIrpsHCDQzscNAISAUsR86sbLmMKUQBTovs5iW0p6nggbmq6j5k2sDyFakHhrlGFv3MOTwzk++vgAj56cIU8l9rZ7eH8wxv/7n59tNFdYR27cs7KhEsxQJumXGN/0BT+nLA3zlrjaOXI1uE3cV7hUsT9IsDXM8OXBLALTUgBb/Qzfe7iFB7eGmBYNPtufopcm4VoHOD6r0MvacsjJvFnSePXOw3iPJJE4mzdL7Z3MGywqjTyVaDS3iwavyaKBdeQSejqrI2MvS4nZzqCzNsuDWtdd8d07I+R5guNphapxaIyN+nIMLiolo0lFCqCsCczxIADFN8TOMQEMyTOFsraBlRsSDt5DKAE4wKzQzvkZEmhlATRB15T0B5NE4Tv3Rnh2UuDpcRFLohNFY8Z4kGFeashgC1s2BLI9DADbyRkx8o6nVQSFposGf/TTz8NauSGQULT3i/vUeJBG0GcmNHaGGc0DlpjSs0WDw7MKbEB7Om9ipYwIGdB/9J0d7I5yVI1B2VCZdhESTlo79HsCPsz33iNqCiI8P+s8soSYeJW2kSnNg+M/+8f3kCqJP/2bfcwrjaq2yHMVGZpVQyWuVUNgcJ6RViqXXQuBmNzkds9KjSxV0XCFSn0lskRhGsCzWpNOWtRTDR2O57WHd4ZLz3k8WHb1fPfOCI/GEzIaOVpgMqcydTb3kILmaiEEtLZIU4WvjhaRfXk8raCNw6zQSBQBRcaG8lDj4RDuow9SFXmCJKH1T6ks+hkZUlS1xfYgw952D6dTAj+9p/7CMhUiXCM6y09eq+Y5ndc6j8m8xvZoOZkhFcmCCCmgQMz0XqZiElyg1eBkhn/UQu7ge933hROvearQGErcSinJZEaRXAyvexaVRj8826r2eHpU4GzeoGzIYIQ0FS36WQJjdAvCo8v0J229nXGOfqawNcxwMq1wZ7uPZ6cFtF7W+fOewDV+93OlSJMSHpNZTXIyIVnuPZt/uRawlsFdOmhMLwLwzczEy+bxLKFKmts7fRSlgbYWs4W+UGLnZQZLsLyaU729q48bYO8mbuKCSKTEg9tDPHo8eYuHgJt40bjuXCMFIiuLNzu1dpAGqIUFIHC2aGLGvNb2WqWi60KEhrIYMRC0eJy7sIyRo2osgRMbnIOdAT2ARWUAIUJZcUyFI09V0KJbvnPWArW3cAEYFBIxcxqaf07MnZlNSpErH0K5a5IQXSqWTYasXN1YILAvGu8gatJZ2h3nePfeGL96fAprNtCX4tVZYB8VtY1slrppWWFaWSRKxQVjXGyCMr8CHkZ7QNFGVHug0WZp8XfZ/WaWJ2d8rwo+/7p7eVU4B8xL0jKCR1zQ2cAqkAFEImCLBO9Jp05BOhdYmW2JoXfk3OatQwIZSpoladNoAqOik6X3SNMgSu07z0cwWwVBBD4s6oVH3VCpkbW8wPfo5eRA3N1ISIFoXuPC55NQwscRcMSl75uwOXHxffLxe2c8ZlZHsJCBQWYndBkARlscn9XY2yIQ/Z29IU7nNerGoDEubMo2H2X4uEIIYgu8onW3VKFkL8gGbJp4MIGdy4OaMWt2WTcRg/unUjL0L4+f/vwZfvqfn8F70nyrGuDZaYFBnoZSxc2Cx8eytpHxKgXgGSTnA3kEbTfzUsqjmUnby4hNdDqtIYVAkiCyq3qZwqhP+nlPjxYQngCJs6LBs5MiApHvvzPG1iDDnd0+TgIQx+6v1gG1plLRvAPET+ZNBF8SRVq3pqDMkAtMurI2MI6SUfNSo5sggqBrODyrcGc7xwcPtjHsJfiTnz0JrCWHyawOJgx0DGcdXEJtm1Q66uM1muYvfmdJy4/mNQLxDDmGWhmTYl6QHm9vmAaNVgJt1sv903nKxkYTgVE/xfYwgwcx7G9t5Tg+o2RNURnU2qIXDC6yVBEAqRTu7GSoG4u/+ftjHJ9VESCaFRpZIlAbh15K7LmqNjiuDAQIlEwDE0pKgeOzKmiq0Zi/Pcox7KU4nJSxhBLOwfiWjb0Irr6sY/rLL07j9Y0HBLwWVQBNw6KGtQrhW2Y4myJY57F/UrRssU4SRymBv/zkOR7eGWFREXhRNjQv18Ji3E9xb7eP797fwrzUsSyYyq3ppEIIYh02FtvDDPdvDfDFwQzzQiNPFXbGeQQ3d0Z5ZN7FfsruyR7R5CjPJE7OKuwfFRHM//EP7+LJ4RyPHk9iSfQnX05wMCkwC2XLVO6K2P+5V6gwL55MKzw9WizJp0wX9I70cxXGCd9WaoT5SKkAdDlq8/YwgxD0vAUEvnuftC2983h6tCA2I8h8BABSR31OKWLnEiOXzDWc80iDK7ExHl8+m+F/+U9/j9/79XsAgKNJCeda/UYbNP8Y2LKQIdnogwzK8jpp9U3hNRfffyEIFHOe5u2dUY5JYGf6cE21Du+oALS1eD6hZ5ilEiawn/s9BW1J05nXqVTVQbIwWUKM3rN5g14w25FSQ4b+2x1vvUdMLsgwEB1NSirdbSxckJqJa4uw2KKETesaLcO/WSJjef9V6wRtPZy3WJQaWlvMq9YE5lXHqzRG1K/y4G84hPevufbnJt7aODz85jvG3rkz3ridf/KzJzhbNFFg98uDGarm7R0MbuLrxzoGVVevg8sF1gW531Fpbhck+raHekFAaZNg4KRLPBQiOEtav5ypZTBIUgbcecpG39kd4OB4caXZyEXn57jo01wCxUCqECJuKHghe50zcx9bJ1Z/UaiITl3/fFcFb9qGvQQ7ganw5PkCjSFwbVWnZvUd2YR1yJnbyLALLE0pGHjoPP/wv+6GbdhPYok0ZbK5LFxEx0P+Xkpcy1Blk1jVGVwNYtIQGHjd8nsGbVmAmwGCVxEMNjVmWcT/RWOTZ/8PObgvc//k95i1kxiw4bLaRl8E8SxHd+zgMXSlcvuVhJLEWnfOQdtOSXZgBLNpAwNPztNYvjPOMZnX0JrAil5gSWUZmdVMiyYygFhrla9tiXG3Jrrj07nfdb7u3ivF5XBbOfI0wXhALulPDuckH+F9ADkoQbYJQC8llkqded4gwEkS0AJEQIqc1QnQrbS5dMyiY5DhyIfv7WD/aAFtHHbGOeaFJjZVGB9Zs/CDd8b4N//yQ3z0iwP86vEEtbaYzGoswsZeSTInYtCMhP+Jqcz3O1EiMul5XJISMdkjpcT2MINzDtOgTcZJmu54LiWDz9Q+FzqrdfQsslRiUejIlmfdVhfmiVTJOOYzW6+rTQjBJmSUgOznCbHPGhslPrivPrw9xN3dPiazGs8ndN+S4Dpe1mSecGurFxl728MMi1Lj84M5AKCXKmIuZgq//YM7+PTpNDK+9o8XcK4F4RIlo1Yvude2yaFxP0WWKjy8M8TWgNiEf/nJcypjFoKci0tzYb8nJ2wZNF4las3P0JFBXWCkrwNx+JmQoUcfd3YHkXnoPdDPyO09Tci9df94QS7eit6b47MAxEtENjAb9wxD1UbdWOpnQiDNFB7s9XH/1hCLyuCTL08pUSRbDdKtQRZKhimxVzeuTZSK9e83QGOSUtROFxKKqaKKCloPCFS1ofXkyjHScD0QdN9sGIO4eiMNOnu83sszFUp0KREuQX33h+/vom4sHh/OMS/1lesPBqF5XSEEyOVZk55lox1SJTDo0/gQpRQ8GRBa66Nr86bRXXcC336NukQJ/E//w++/8OevgyW8irhzZ3zh79RPfvKTn7y+ptzE2xxv0vp507iORXWaSDw9WmBWNCgqg3mpX1um4ibenhBAXARzSei6yJSESmQozXmtTXyl4f1mrLIXPv6an5E4c8iwrv5dh30hhUDdmAgOvar28SYNYIZZYGBsCMytC9oYbbgZD+d5WcNXIBLEUIocB7fHOQSAw1CutQq6vmhExoBvv06kQMML4CuYXyayeQTyRKIOpVcMlpCmEQKj42s2thOCj7/BDaAN3fXPIQVCBj4wI6+3Xr9WCMEaS6/2nb6J9dEdS93KuCqEXCr7v/JYna+F+Prv6KYnjWNC+I/7UpZKOAdU2gaHSS7D8pgtmriB9yAZi7oxxA73CKV760/5stdsQrbH1dqRU+ZZhWcnVELHoIw2LrJCNnlXVv+mmwRJg8aVCWWkAAEK7CjK5kMXtjn8m6dUsng6q+E96YU1hhxyrfXxfjvrMS3IbCNPFY6nFSazGlVD5aLcVmN9dITvaiW6APyRQQqBF5V28M5HAJn7QdmQ3mALvrRs59WbwbqEzJrm9tKcQCdXsi11ZtA2UTI6A7P8QywlFC04xPdSB9Z4V7Cf/zXW4eisQhYkOLSxsMZj0E8x6qdIJLGydoYZhv0Uz09LTBcN+jlpvzaBsfgbH+zRmO88js5KzEtNhlThJkrZMVRyHjqYqlUB8JqXGrNC42RaIw1g+FdHi2C2Etp/QccTIUGTSIFFZZAmKrIDjXUxCdZlNK7rU2lKLDAhBLaGWajyIK3ku7t9nC0a1NoCXmA8TGOVA2tGsrmZ88FUyflg3NIairmwcDHO4+nxghKyilii1pKGHDtte09l7LXePDHe+//Ze7MmS5LzSuz4EstdMysza+2qru4Gmg0QgjADgqNlNJQRNqY3UXrS7+Fv0eM8SC9jMokyI00as+GIIDEEaQC60Wh0bV1L7nmX2N1dD9/nHnFv3ry5VFWv+Zl1V1XmvREeER6+nO9858QKD28NuW87ZtvS2qKsDcrasib16e8GIBqAaVybJLGtpq2UIvQvrwPqAVpvLrN/UqCXatIDNW3iZW3wXO8YSLTWYXOYkBRK0QQNv9p4qRCENtSm1de+bHTX1N/kEELgL/71+1f+/mWwhLcRg0Fy5u+uS3Gv4zrOCC9Iezwr8eTVLGgCfRsGtev48sLT4JU8my0lACgtSFvjuoO9dqy7h35hIoEFp97Lxjqmx1nt0ZrKqhwspJBBaPy14oKD0ps255Adrcb37gzxw4dbAIC//2QXG6zbs+x6+ibCb/rqDqinlVif5e6wD0p7WvNGKRDY6k4bsLxOtCXlb++lTiKJG+MU87xBVjZ483e8DevePJvxuxZvsjcY62Aqg6axGA9jNIZMiwAE4LobnuHhgFOGSf7fb+vpBuY6AC8l4AQgGJzplkZ65qwSIjBYy9ow84ouzgP9BZeadoHOK+5ZV7ZZidaFW2ARBGqMw8ms4s1zyzbzt5au5XUa0AIo/VgDgso3j2clJnMq//NjTLd8r/toPRtY8F05mpQhydhYh7w0QQePPi9gQdISv/jtLh7cGmI8jPH8IOOEDh3dAy4elK0bC83SDBBAYy1iSeWIaRJBYJFNSSAca+02FoM0grEWZW1DHxbdzugBbS8FYRzrxnHpoRMQksw5PKOpFysIQTIPVEJMoKBWAlXdAcnhSP8TLYvemzqER0HELCohZRaXViJoLG4O4+BU6stRH72YIK+I4bg5SjBiZl0aKRxOStzZ6mM8iBFHCrokgA0gvV5f8gnuU60hAku4cIVHUTX47IsJRv2IdRJlAF/XTfdJJFlHj0wuPIuysa7tt+7sdU6b3KO+VZQEAntACQJsdmNQG4MYrYFMAOI6xiZCkLaskpK04vw5nUMNB2MslT0XDTZHCeJI4eCkABgs9SC3B4ZDOxe7z0L4a7y3M8TJvMZoEGE6r5CXBk1jAiN9FeNWoE1yCR4chEC4/4DXdOZ+JQHbtECgb6MD9eUX+/OQYLT2fJa/Z/f6KgZjHKZ5jRGX2wsAWUmO3Naa0ObuMZlsGEDL79L+9qrA5jchroG967iONXH/5hAPb4/w4iDDwQmJL18DL9dxmdCsbeHDL3q6CILgrHHzNuk217EQfkF1WTF4H0penN3l0BpLwNFCuuTF61VCCupXxpuHnBM+Q2+rq59zIToMCiGAunZ49GKCrY0UZWVZm/FtQkwdcALtZm/t53lz7kAMNyXFwiK3ZdMubs4vE11wRAhALL33b/J++A27N8XZHMWoGoOmebuL82/j9PdlbGg829HaN38+44jRA7SOlADY1Afs4q2CkVGQKEC72fM9dd1GeOF6zvjMqp8LtFqYSko01gZgwANynq1FJY9grcgWYBEOoQTUGGLO+Y2zlBLCz50McF1mfF53jWlCzCyvL+Y1x0izVCwAKJ752B1XrvKc/RpBCgEhXAA4G0OGAlnRoKwMGRgxEznmktflodDrtY0GEZeMCjy4PcQfnk/aNi+03wWpA2MduZIKZgULNg9hQNahBT4c3xvJ5Yn+fgmw9tmKMdo/p1gr7GymKCuDveM8gKGRlq0TZwAwWhakEx5gpN+lETmD9pMIo36Emxs99FONx6+mUCQsh0jLYBjSBWAb44JumhDs1u0W2+oEASqC2WZKEvPPGIuXhznJFLCDfPJCYpLVMGxA0Y2ytqiaCne2+vSMhCAjhUTj5WFGySAl4NiAKjSj0x7vNO1Aene6JEOGpiG9QeMcTtWOdvpXEqkAEHpmIj0n6gdpquDA66OVgDGBqhuDGM5ZvDjIoZVEmig4KDzfn2NjELNBiQrXXRsTJGl8spHaI2Fsyzpe2Gc50pLzhlvg9it2+xX8IUo6Ob6nHRMsgdNgH/cnKUVgOnoH7fC8O59fvpMOi2N5eB86JyLzDSqbrxsLpcjt1+RVWIs4R8Byzc861hLgIbxYUy7rJQGkEDxO0M/zqsHD2yMIAfzm0RGzCAWkaK+r+2esJbTy7/DZFUXftujOk9+2uAb2ruM6zolpVkMKgZ3NHqrGYpY3X3WTruMbFF7zDYKyqbzG4SwzLRaTWCPWCpl487vyr0MW7uvQhm54fZertokWil7jxHXKiM7+vHUuOPwKXI0l6I+1MUxwb7uPT54ehxXlqnvsdYF8KLlo3nLVCACWc8Q4iCkz/3yfSmW8+6MQ5q2wgDwo4DcG54ElzgFCCUS8Qfbi296JUEuJQU9jntcQlo7Ulnqdfx/C38GsFCyyhvzvBNb3k8uE1oLLzqh80W80fYnT24hQItS5uDd1PV/lGPHWQT34MWAF6HXO2HGhY4NK0JJIQmvFZYQWDbt072ykGPVjTLMK+ycFaZ2Jti1uqQ/TD8+5L+J0fw6b3M41eVYIuX0ScCSFgGBdsspZCMfJBwZf6sYRoKU6AIsEm/KIQOVSfExj2gHAb9q1krDuagx4fx3eYEMKEZzaAW+EJE5dLzl5kzGMP60UZ+IrC+fqvltCABKkTzfqRRCSymZrY4GKwBavO+fnFr9R9eOAN+uhyQnMeHLY3khxb5scVokl5FDUFsK5oP/q260kAcL+XhelDeOLBzOozzB7zrVmFaqhZ5kkilmVwLIXl3VkUpfECn/0YBNPX81QVAY3YwkHcp6dzCsYayHA4CUEGtEyJIMWoWCNYgfkZYNxP0K/p/GvfngbUgpsj1M8P5hj3+SwJfUt0wGt/DSplUSkJTLnFpw/fV+3BH9ASYFeqnE8Lalck9tATrIWJ1mFvCCNux47pZc1OYrWTXsf37k5gHUOBycFytqEck2v4xjcY1f0ocY4RFqE557ECjc3e3jyaorj+dllgtaBzS9cAIeqpiMBE4BOYnt1gf9wrwS9AVXdmoc4ODID6TNwWBnc2xmQcRWAV4cZIiWDO+s0q1ijkHQ087JBWSEw9rphjEMSCWyNU6QMSsI5JJEkgwcLgF2jF8YkBmr9D72Wpe/TSgnsHuew1i6AbRcK0bKLPcDvmY8t25HGiV6iMeyRucw0Oz22No0L75L/zrrkhBCka6y8KxuPnxuDGH/x372PV4cZPns+QV60pjJmaSDyMKivKhAXve5vQdzd6X/VTXhrcQ3sXcd1nBOjfoQkktjnifc6ruOiIXnxkyYas6xayKgrCQx6EWItUbAuiJYStb24TtJZQWwkFxajr7N51Kp17LtKCDCz6Bxx7y9zTSGYESKEW7kxPS98OZaSAqO+DiLbZxlwCNBCuTHEoImVBJxg/bWLA21KAh/c28D/8KcPMJlX+PzlFHVnQe7ZJEKwQxszXqQgnSPrHOwF3H9Du5f6jWLdHwHqX/1Uwzlg/yQHHGWNy6p10Hxbz1UIynw3hkABv2BdX3qkYX2JjCUH3wRAXjoIKXBvZwgBhxf7GeZFHQwKjLUr+64U5BDbTzQiJXEyq+BAJV0ubI5p42DfsBlOxKAeQCBvGikyUYgVnh/M35p5hr+GiK+7MQ5ZsSjQ3gUxpTzbLMhfhxff97qYX3YIMPvrgufWDAhcYu8HiNXHVyxAX3tajmjB4ov0l2XG0fY4xh892MTBpMA0q7F7RC6yk3mNsjYY9WKM+hGaxkEzuygvO27RrjVikVKQCYI77ZzYLTHvgpXSs/IUAXASlLRSbPVIGmLEgjOWgCplqS/dGCWII4lXhxmqpqHNN4NlZPyguUSOQLxIk4lC43hO5XFPK2LwSdGCl+s266uepxf5j7REP6bSNntAenIeXOyOq4BElrNWnL+RaMEib/7jAZIu6KfYFbyXKHK45bLNprHopRpJpDAexHj8corIUskyPXs6kgeA8rJpAZilhE6kCDxTDX3/t4+PIAWBXR8+SPHx42PsHWchISAZGO2lZAyyPSY23SyrFxIZvv0C5GZcNxZDLvPdHFL57fv3xvjPv9tDbSQaczopLkCsoYe3R7gxJN0o6xy2xynGLOnw+csJabcphd2THML5ck4CI6mPOjTWorGeiW+RVwYPb4/wsx/cwqdPjyGFwDxvUNfUK0rY4BzryyClAEa9GMY4VE0LDDO2TAzFpmWy0ThsScfVOMQ8NhelwcYwQVU35J7L5iNlTQB8PyXtQjJLIMMH/w55Aw3Psl0VNL5Se5NYIYkV7m0PMB7EGPYj/PNnB5i4KhxrVXkqQCy6OJLopxGcq0PCGaCS4jhSKEoTwHm/JiBXYzIBmeU1hlySPM1r5EUTGIHjfowfvbeFX3y8ixujFJN5yZqYxOQTQmDQ0wzqkV6jUgLSIZhRSNEasXTNQsrK4GhWAI5L+e3iNXrA1xt9NJ1xNmIAl9ZMNHhI6eDMaabeWUOxFAJbowTjYYwXB3PUtYVx7Zji185FZRBph5zfyYX5stNOxWZIjSEDj16icTIvA3vZf4/WYTRubI8TbAwTlBXpAW4MY7w6zPB0d4YP7o7xhxcTVLVBuURI8WO4dUCiBdI4wjSrIbBeV7F7b5avZV183Uw3fvbRra+6CW8trs0zruONxbfNPMNHpCX++fMDfLF3NefM6/j6B9Ha3xz7BGBR+0hhYxQDEOzc1zIsPMtLSoFRP0JVGzS8yFylyyNAC0sq8Tu7rTIsZFpdHQEgiWVYuF4EcdFSYHsjxft3x9gepyhKAwd34Q2wjzSW2Ogn7ES3ur0eDAgMs9d4DgLtPegumoSga9JKop/owGgQS9/t/rkqlGwXuP1E4/aNHrN5DTmerWi7Q7sQD9l34TPiLpRwrQslKVv9F//6fdze6uNwUuDRiwmspfIicGmMX4DHEbEXkph0b3z5izdaOP98bdt9aC7p04rEuiOlULILIrnI0aaKNrv0Xc8qWXdPgfa5ndcuX1Z8/9YAUjEzxbZMuTO/o2RwhxOCtJbqxiLSCu/fG+EnH97CMNXYHCWQgsAG56hserk8RUpga5xg3I+ZKUMgQJoopLHG9riH8YBKY/2G0S+i/bX2E0Wg39JmP4wPaPtsGisuvW53mcQEpk1Axa6UObsBenbYVYNKvcWZDEO6Jhbw5+fu2x7eN/7s8jvmQwC4MUrI4TTSwT3wrLjIu3mVUKzlBqzve0qSjpaW5Ap80XasE0IXgpgcW+MUQrgAMvjv+ZMI0bomnxXOAVlZoygbbI1TzIuaxzhK8NSNY+F5AnmmWY1iRWm+AAnK92ICdXy/1VJwmV2bPBCiq5HVureOBzFuDBP8+HvbSLREEmtsjRJ87/4GlRzGGlnRYNiLsDFMsDlKoJXEOztDblcDh7bElFg5zNC1jk0ZEETovdGAL0vtxZrGJzZQUPwQ/DwQ88+lEsEN1c+NUghsDGPc3R7gwwdb+Mn3trAxSHAyrwBHY6xSEhvDGONBjLK2GPYiBkJNYIN7wM66tuSvn2jc3CTGkXUOUaQC81gIgVEvxr2dIX743g1sjlIqUR338MG9cXgeeydFADs8Q6zViuUx17aumUoJbI1S3NzsYdiLcDyvUNcGaaLIkGA/44STWNCVi7XEjVGCezsDBqYdBinp/DUMNvUSjV5CyclYk0vvu3dGePfWCD/+YBs//t420kjhi/2M9N8kFvX8GJQa9TReHeboJRpSChzPSkzzGrFWmBc1Xh5klEQom5DI8mXFxJwjl2QlBcqKxsKNYQKtJZ7vzfHH72/hJ9/fwX/5/R0IEMO5l2qUdUfXkedMJUVYq3hDou5LQp+T7PxqiPGtRAC1vTMwwE62lgBgTwxIYoUbwwT9NIKSAtOsQmMc0lgiUsSOpGdJ64NYt+Wp3TFHMQB/Y5Tij9/fCkAoQIDX/knBgP/pNYkSrbP2xpD6sJaCqkcihSRSoT/1Eo2Uk1dKSQxSjXvbffzg4Q2e6xUiTfOTN55orEMv1tgYxvjhwxt4ujvDF3tzAlvLBlVN/S3WkscjzUCYpHeqsmzuIaGVQKQVeonCrc0+/qd/8wHmDIbOCgIiBQSPGUvXyYBeL9Gwjlxqk0gijTXSWBJoWRnUtaHxcc0iYnmdKAStAd67Mw76ft4R26/pyQXXg4b0PnrHYRqfRGC4gsfdrVEKT8LrJSr83PD4RQkHekbfu7+B7Y0e9k+KwC7dGqX45MkRpKQqs2lW43BaBrkS4fuOlhikEW6MEnzv3gYaYzFNbjGRAAAgAElEQVTN63Zs534ieKxNYsnrELoTEb/zEEDEyYVRX59p4ORAjsfDnkYvofHvqzSj/Jcf7uD9u+Mrf//aPOM6ruMbHPdvDuFF4r+yWqHvePjqm3XZs7Oiq7Vx5mfQMhDeVCglMOxFcBaYF1VL0eezOAtUlhahnqJP5Q+0GNOKFnQJs3GSSLabMQdEmhbbWpIhQ8SADUCghWEBaMFt2RwlyAtyceunEYqqIbaNw+KikTc4m6MYkZaYzmsczYpQfiI0vQuGM52dKqjT95U3tfOyRqxpQ+xFoH3mNxAchP+ZCwuLsIAPpQS08lp1ziTiDKxDcMVLY4myMihqG7K11jnMi3qBHeSBVn/OiPXrlnF8KYBBGuHOVg9lbZFXDQ4mJYNmlher9He/SPSHcJ12o8OKMYY2i1o6GEMb+KCf09lAayVwcyPF7a0+/v7jXUzmVSjn8eUssSYmzHgQY3MYo2os8qKBVhLzokYv0bzRpo39WaLQ4dks/doYhxIkYq+kwDSvwjG0FDBKYNiP0E8oA785SvDyMCPNH85gBwMZfvZSUAmVBySlFCjZ+S8w8fhzKZc07Wwk+OHDLfzT7w9QJRa9GJgXdavHtBzOg8cisDw882ZjSO01vAF7cHOIn//0Pu7fHOJvfvkM/9ffPcHhtAjunR5vmbND4fZGilleklGIow1NEkv88OEWfvXZPg5OChhIOEtMDSHIIXt7nIb+XtUWR7MSWV4DQiBSklkUGsNejHle43heIk0U6tpCMiOgagxvChWmDmisQS9R7Jp4cckI3/8dAwYRb9JI42f1mFjVBnVDSKzwTE7PynKtthc6Rwgli6D3epbX2BqlmBQVbRqUDGVbQrSfV1KEF945LJSTvw4bGWAm3ZqyfMXgg+SyOL/5uWjEmhxBV4VnTREQ7lA1DkoSCy6JqA+Q+DmNvbO8RlaeXTVgLPDiMMfLwxwQnlEcIVIyzAfTOW2GV5Xk+8SKd61USuL2Vh8bwxgVM0LyqsH+cQHn3ALgoJUg91Yp0DQOh2WJ8UmxADgAwIObQ/z5T+/jr37xBH/765c4mVU4mTncvzmkzwlg2I+5UoLAk1eHWXCs9BtLP2OliQqsLT9O1pYYX3nZMBhkobVCGkt8eH8T93YG+Mff72P/pOC2tyWk2+MUP3x4g0pAAR4nyenz5o1FXabxIA5AwaujHElsIYXAMI0YdHBwziKOJdJIw1oXGFqaARDNOmEOBDilnIj583/5TjBwA4C/+eUz/Or3OYapRlmz4YUBDOi66RVxYU712mMKNDbGWqEyhrXMAO9We2TK0A+nWY28bNBYKhV9/+4Y40GMjx8fwqFl3Q9Sjaazvtja6OGdnQEe3KJnuxy1sfjrXz4L3/dsoV5Ca5usNEhjekfG/RjYAQ5PCjw/mGOW10hihXnRrlckZzhjLTBIIwz7EaraIitr9FKBJJLIqwazvIZSEn/3m1e4/9/TvfzwwSae7s6Y2WzDmklJ0ZpPGIvRIEIvUShqg6ahsRag9zmNFTbYLGPvJEcSSZzMa2b+sSNt2TBoZ5GMEmyPUkzzisYZ7sJJrKCVCus9Y6ic1hQWShEDe9iLgElBjD5eD3mGpzGkgfh8fw4A2D8p0E80iqrBwzsjTOYVXh5mmM7rhTFY8NwXRwqjPgF7SgkoI8JawjPiC+9aDEpU39sZ4M9+cg9/8tEt/M0vn+FkXmEyr/D8YE7mFlUT+taf/uAWJlwSHEcSR1OS6KC1kIWxtFa6MYzxL76/E/rLbx8f4WReohfTOsKXDI/7ET59eoxpVmPUj7A1TlA1BrE2mGQl7NLQ6Byd188taazwR/eJ0fzF/hzzvAHg1u4rwnoItAeRUiCJSBMyjRWe7c8wYydiIRBYtj5h0EvJWMRyhjOJ1YLkAbk0IzCk908KAASel5x4say1N0h16J/GOuwd5dg7ziEgwnh5MCnw9NUMf3gxgZR0bmddWIt70NBZSiR9751x0PLzZiwurMcFbt2g0v3nBxmOZ7TW7cUaWtOB7o/7SGONgsFw6zLMsnrl/SxKg3E/xuG0YOflry6mWX3+h76hcQ3sXcd1XCAaY6GkhJKLuhvX8eVEAICu+N1zP3PBz100/Ib9cFpQ2WKHIeVLhHwJU1Vb7B8XyEvDrAKJSCuavI1DbinLG2kFJRvEkQoAgoPDuB+jqAw2BhGK2mL3MD+VFa8bh93DHJGSEJLcsjYGVG6ilEBeNC2I5UgTaP+kBMAbNl/2ZFq3Nc+Ik2vK2CxnvdNYYV7XwWUMaDf4UgCuAyRJ1hUJIIoQIdtIWULJIsyLxhHkpkdlJTvjFJvDGHvHBQlEC4GtcYKmcTialqfa6xdtgtk7ZwGVxJCw2DspkBcNvBuhB6EEZ4jX9Ve/6QKAfqRQSxtKekY9jdpYFJVlp0fXghnW4bPnE/yv/+fH2BwmmGQV+olmXR4HZx2GfQ2tJLbGKWZFjY1+TJuzfoxPnhzDwaGqSCVo1cKmC/CE+4J2YWsd4IwLjITFZ01feu/OCCfzCgIiaM7EWkHFAjdGCWY5bZSzgoBs42hDC4DZWwo3thIczcqwQNScER72NEb9GEVp8Lunx5jkFZJIoap9idzq99iXWnYX1FEkoaVAVhj89vERnu1luLWZYmMYk0bRjDZFJ7MqbJzBYu3WAU1tceNGD3DEkPDzQmNIE2pjQILcNTv20bqeNIHKivQIvfZmGinS/UsiAKSXlTNwmEQW86Jm/TECtz3b1FQOSiJs9KmEZ33561l9stthG9O2uds3uke1DpBw3P8BwEIxQ8n/fvlZLLO7BIBhP8Ikq5CXzYJsgC+v9Jttz9TptlUstfsqQZvMsw/iwK6R9vJzxEWSSnVjMepHQC8i12YuR/P6Y2miMe5TqRcJzp9/TH+PGkNA0s2NHnqJxO5RjtqYhXF44Xv8violoCVtIA8mBara4OZmDw5AWQtYdlcIybDAHDPQxkFrizSisen5AYEOHtz78MEm/uGTXfzyd3sAEMbzx6+mEAyKRVoGzbjpvAqadY617fz/PdNNK4HG0JxblJQsS2L6fmOJVVRWBlpJTLIK2PcsXsGaaNS/BqnGOzuDAFR87/4NWOfw+NUUFTOT/abaOeD5/hw74x7SmMYoZ4HaWUyyCqN+ROA7A/GWqblhvGYQnfQECZgcjHWQe/n06XEA9p7tzXA0LfHF/hw1u4MKQQkvYWlwllKw/htC0kQIhDZM8grG0Du6M07w0bubAIDn+xkAF8o5ARrPispgc5igMRZV4xBHBNY4aEwbKtkbJBF++N6NUBo5HsT43/6fz/B0dwaAGK4OIDZerDHLGnayJVZ3P9HopfTzhFneAIF74z6VH1cVtb0oW4kHa2m+0zExy/7oPoF1edkgicRigsc5fPrsBP/wCSXDphmVjd7Z6rOunYVWBFp55hQl6BQiJTHjRIOfDCMtMRrESGON9++OUf7BIMtrctplsBPcNydZhe1xCgCovGmEdaFUFaD1Tl2Sc6x3OvUak1VtkckG2xsp1LRCxUxD4+dPBkr3jwuMBlQKW9YmlKsO0wjHswpZ0YTKAPC87IGV8SDG0bRkDTuFfqoxmdekOWdJpsLPJ8Y0mMwr/NUvnuLxyyleHef4Ym+GWBMAfzIr4RyN6Wms8OtHh3i+Nw+g68m8ZjY5GcK4iNpzMCkxmVdhjHjn5gDzol4A9ZQS2DspMNybYdyPcTKv8Oowx3gQ40U+hxQSShJ7r8tgrRkgU5z4HA+Iabt7lKMQBommZNlZoRQb5HimcCf5bKzD4UkZ1h6RJndoSv61SQDn2ioGYyy//3RPU2Z+ehCy4fWf73JSIiSG6tqGNUwcSUx5bC+qBifzCvO8hnPEbPXjjbMuVE0AHaMkft1eHGR4dURg3MJ87wCl6UoGvQijXgRjLL+vLXBH5i10j4/nFTtKr76XxjnM8orZ42fe8i8lDqfFV9uAtxjXwN51XMcFwk84r69+dh1fdlzkiflN6ps8qXMe8Fo8rt+w+mgsOd0BnE31pZkeXHEuAAQD1q8RELh1o4ftcYphP8LuUY7doxwzZhd0d+HdjbZxDv2IwJ9hL0KkqERk3STrteGANtvnFwm0sVh/34xxyEuDVYa/YZPujydasWgfUgpICAaTBIwlbcKsaAI7qAs61DWVFMyKGlpJ7GwScyPnjD/c6jJUxWVZUggul1jRXt5AzfJ6AUiiUgwGcLmczmNIAWBd/regEkv/c60ktjdoEzDLa8yyGhlvZnxW11qHx69mOJwWGPViJDGVP53MStrw1Qbv3h7h3s4An7NLrd90xZEMGxvPylwVy6WT3Y2i//2qMJbA1cm8ZlaVRTZvIKQgTUEQ26mqDLEguuAT9wHS9Gqws0HZ8IYBrF6qoSW5/k2zCrdv9LE9TrF7nON4VkJw2d4qQJaYLK3unReSrmoLy6W85L5ZArB49JLcIjeHCRwcamtDRt05Wq5LCcSxxs44xbP9GYGeHfA+Kxv87ukRjFssPXMOKCuLJPafc6E8O44UM1Lp3WwMAdWTrELBYCyJxZMfoT+msb5krGV4BvYpzmbTrgpf3rcqmb4SCOr8wjpAdJ7pWf2k2++0kkgjFTZEQWuuew5H7IWVCX5B+5OlIeO1gkoyRSjRsw6nmCCd0y+c1zu/gn8ea8U6g6tL9NNI4aMHmxj2I3zy5JjLAL2GGiUR53mN//G/fQ+/+HgXn31xgsm8gr0gcCuA4KQ67EdoGJASHQH5U19AW6rqgYgpA6+9VGOaecYiMT6A7lzFDLIG2N5JcW9ngMOTAkfTEg9uDfHhg03cvznEv/+Pj1DWBkfTMmxyhRB4dZThv/rj25jlNQ4ZdKmNCw7gPpxzqBjkrKoGRkkGGel3DgL7JznyguQtJJcTKwkcz0q8OMjQSwjE8CWw3oBic5jg+cEc93YG2BwlmM9LVPxMCBwkoKM2hnWvHCbzCsfzNmFkjENZW4x6Ee5sxbAO2D3OmYlMY4lpLLyJZxwxU7m2mM4p4eITL8/2Zvj7j3fZACLB88MMgGele6YieAzD6bFatPO1sQ5K0WbcRxLLUFpbViaAKcN+hJ9+dBOfPj3GuB+F5EsSKSSbCs5RKb2EwMvDDFnR4G9//RIVa8gpJfF0bwY4hLLEYU9DDSMG0wQ2WVOvji22eO5bjnlJpdleBscDukqTVIgUAv/qj28DAnhxmGGak9mdB+l6qYZ1Dn/1iydIY42Kk3/b4xT/zX9xB588OcbJrFwAkLKC2HZdF14Iei82Rwknk+jntzZ72HXt60NgGEIpqQdLPVA4zeuFRIKWMmiREguWwMFISWxtJKRrCGLw+pLygsF/wc94Mq+QlQ22RgmXwSoCRwcx7tzoYZbVqJrWjdaHYnb8j97fAoDwzpGZBgF7eceZVUhgmlGi65OnRxBcGeHP7ys9Rn0CznCcIyuacL1CtNqEOhIY9SLS+ARwMCnCPmvcj7E1SoNkRhwRe1wIauO4T9qLs7zCEa+dCRRr9Ra7EgjWOvRTiXE/Ctfi74LyY0dnwgrzPeg5ODhUdcus6yXEynt1mEEzg7Mbfj3oy/p9GJ7Tw78tre19d6Cqj05fcosutR6s9N/1DMlZXgc35oLLwwEB4UiixH/Pyw34igVrHV4cEHNx5ZqYy86PpiUzbHUwhPEHPJyUSGOJ43nFlULrmXhzZt1+1VvpF8xy/TbGNbB3Hddxgfjg3hj/+Pv9S+uLXcc3J950BukyTPNw7u5OuRN1Y9E0FlVl0O9FSFlk/MmrGRprEWuFaVYFJsGZ5+FscaQlDiYFtsYJ0kSzO+j5N8BrBPrSDGLSrYcOHMix8awwnUneLDXegTYb/u9oHKykxU/VnAG+YZFmfzQtmdmBM5lMVI5F2dJIizP7gnWtjopzVKbn77nP1HsYZ/kQy/+2ljZxPluruBRjPIjw/t0R/u43u6HU2X/fOcA2FkfTCrOswbCnQ4kdQIumX312gN89O8bmMGbmnMPBtApML1oxrmYpuaU/z2r7WfeQNtVUtjTPa4z6MXqxwvGMRMMbzlavPK8DIKiMqawN5nkTri0raDO0f1IENsVkXiEragLo1vV5vnFlbRa052iTg1DyXNcWe0dUYuhBxl6iIeAZpJyxZ41FJQR2T3IcT6sFhqYvnZ7lTdh4hfvTvZdOoLEWwgJlVZHgNjeO2GuO3zNC/ogpdPbT8Ofx99dvbC46rHn27Qoy5pnRfV2dA5oLUNq6oPetrR5eHGY4nlVrAOM1Y0tn4/LGwgFeR+4CHw0s136q4WwLrvZTjUEa0cZzhRSPlMCd7T76qcZvHx/i5WGOvCLTCA8uAlRSOplXzJYzl9Il4lcqgNfEKhNnjFBt1Mai5A2zP53mhEakZdAhW57jPLtXqVbkftyPqbS0U6I5mVeYzqtQcu/fwbIy+PjxETZHyWLrHI0LDSOsnsnty35tQ6WEkZJQnCyZ501gtnoYvG4sZmxyIbmdH9wbY9iLcHhSYJLXeH4wx95RjlE/Qi+NEcm2jFAIYHOU4Hhagt5J0jITksFg2DAX5Jx4unWjh1EvhhTAy8MMtSH2e432/am4FFIIAyVp7hr1Izzbm+Hf/8dHOJlViCOJ8TDBwaQknVNJ8hqHkxKzvKYN9TIozvdKa2LHUullFMyfAODe9gBf7M9JMoE37VoJ3Nnu46//4Rme788xK2pM5lUw6oAgfbu7231YkMv4o5eTjjadCtqvjXHQFZ2vsQ7zognaY5RwsdgcJvjnzw5QNhaJJsb5OzsDbAxjPHo5DesOD+A751CWFq8OM/RTjb/+5TOM+zEe3h7iN4+OUHOJrbOtE72SgvQCgcAkveP6eOfmIIAp06xiEyQEkwtif2qUFbGgdg9zKCUCE+9Pf3AL/+FXzwMj63hWEkNMUrLieFpC8drCWALlJE8Gd7b7OJ4ec7m9QdUZu/1arTYWBycFVwxR76e5S4SEn4GDaywOpyWkFHhcG7w4zIKUheHklGVExScoLc+1yzFINU4OMliLoF3nGaZFSeXiu0dUxeR1D63zTrgWoz4CYOfHKwJIBSyXeftSzobntd2jnNhrXPLvnMO9HTIDmWQVfvvoiBKu1uHFQYa8avzQgIQZ71qJUFbsHGnYjfsxAVJVg60NGksPJgXpIVuLrDit7RpkICxJTvhp18Ih0VQivX9cYJo3pFfI5yamO41nHqQ8mVXEymSDPCY7L8jN+DBLIN465j2VtRvsHmWQUgQWXFgPnZHABqi9hVkkECxcP/+vNg6zrEZeGmwMWNqlbOgcYIYnaxFTBct6E6rueuQrxvUwuS7FvY7r+O7Gs70ZsqJBGsmQpbuO6+iGr0gC3s6E5SfEqrEQZYOiJHBuXpB2WSEvtuHzx7G8iWqMww3eHFy4LVjcbIu3PEV3j+43gc3SJmZdC4g9drE2ehezdeGvvTEOTrqFsrbLsKOMxUI23DqHvGqQJgq/e3rCoNbq7zpHfWFWEADUdW1V0iEraLPlM8fULncpN8/Lhu8Xs5yYkkKQBh9ADMiuZt5ZQQCaRcUlJ34DWla21YZxDl/szRdKhi8Sy0xZXzLiwYiumLMHQ5RqDV+IgUuL4c1BAqUFgXqLh2UDkfVgY1U7OLQOff7Y7Vf4b8bBWGZAXnLquWyigjYSl/vOVYPOZfBsd0Yl9a/RKd90fw4g8wWCwCGB7XEPHz3YwG+fHAMgw6Ak0pjnNfeZxc4qAaSRRhprfP5ygqe7M2bItMfuJWSIMx4m+GJvjrJs0Ev0pbQT/aVQCS8BQUfTcqXTZmAUO18KiAX2l3UusE+XHSj994UgADDSAi/2M3zh5hBw6CUR/uaXz/DhAyr/zKsGk3lNgvDo3hqH3WOSkogjxexUoDJ2QaLBgcvAITogFYnFA8DJrEThy/GWrpMYmAQw3RglOJmRRljJDsHHM4l5WZPRzqsp0pjYQiesFeaZtNZSeZ1hBpJn7/lrUSAgbZBG6KcaW0jxxf6cwAdzev4yxqECgUd///EutBL4P/7TYy7HpzLZsjLIyoYNAwh8cnALCQsfUiCAdFpJDPsRmf3ECnvHOX739BjjQYzv39/A0azE3lFOAIcAhJA4ZMdWz7gKzrsMPI+4PLyqLaZZTdfvaHzOCkpqVMyyb4zDTDWhLZo13oY9jf2TAq+OyFjCOoeibDBnUHRns4ckljDWomrah8nwFMraop8K0pjbAe5uD3A8q7B7RAzCiIE5r8336OUUigFhL4nw4w+2AQDH0wqzoiamuHWoaoOsIBA4KwgEIH06elbTvEI/1fgTdtf8f3/1HFVtAzgFQeDsvKhRzCuSEWHtNa0kjmZlkJsQDHQFEMzSfHBwUsAwoLY5TJDElNDqGg358co4B1MZKAHkZftOamacEbjpwUECZbbGKZJI4fPnE0AglAf7JJx1i2CML+msGht02fz5HT9v5xySTNHaxDooLdGLFIqmZb5rJdnRtoRmyvq8qPG7pye4dYP0Gg8nrLFY1Ng7yhfGrVlekxQMM8/8ms0D+dRWWhed8Lt9c7OHYRrh02cnSCKJO9t9PH45DdfhI7BbmREMBvh8FKVBVeehr1sIWMN6s3BB43kyr1rWvGAA02Ahw+fZ9fx4rjSX0VhNx3Z+zFuzbvRLsLNAPaDTpwxpqnqN5oLBWst90r9XQbbjAhfwVZfg+nh7K+GvPq6Bveu4jnPi7377Ck9eTlGb9YPhdXw3QghaLDeNY/0nWqhUtUHVdBZbbynK2oRSCS+QbS84W3Y/RQvb5lywpRurFh9v+lrP05CyjoCXhXrR1w1+pqN+gr3j/MJfWyZJ+M3nJU8dWF7OUdncOp2SbqzaoFtL7fDZ4TgSSBNyobzIs/K31Wf0L/V8eXFHrnUmAASXMqYRlCXfGqcQIJaLH3cXGGiv2fH8/e2Csl1WnQNt/v0HkliGkj5jLZqKvi2WjhEMUtbG4qZs3eX4d/wy0YKVl/zilxRSEIj4VQtor4rL3GsqzwbyssbBpMTPf/oOnu/P8avf76Oo8o7jtWsZma7tX49eTtgE5TRQVjcWwx6BFi+QQSnBbpKXX4MQQ0YE04Z64XdUYggINI1Fcwpso/AlvNUKdrdA68KaxOTYWNRNYE5/cDfB070Z/tNvXmGe18irJmhSuqVjlBVpyqaRwnt3xzicFsgrApckAL8Nd6BzNYaSGEmksMkutTNZn/scjaWxtqotbm/1kBcEnAJAL6aS4zlLOGjvvg2WC0BrNBJrSZqIPFYOe63AvZYCLw4yRKz7ujVOccLnXAZOW2Cdyu+tY5dO5zAzFtO8In06ZjdCUL9zoDE/Zj0sX87nDXAaQ2BZWZGGLzIRdFcB4Jef7OJoUhDLiRnMZWWwd5xj3E/CwzHWddjAxDbePSpQGcNaby7oeYXnav27bmCsQFWRtunmMMatGz18sT9H01jSl3MuGCxJBhGf7s4w6seYZTU5V8vWudQ51iutDUaIQonmOzcHeHEwh9YSkZLM/kJ4dt4kgxxaDWZ5jXs7g6BP1hjP7hahT9eGtEwJjIzQi6mf/O2vX6IoDUb9CH/2k3uYzCv802cHSCMFx6BzbSy934y4CND8lpdNKB+HBawlANN6fWFBbGT/LjbWQtTEBM5LwMEsJPRCv+7+iAElyWZdvhTVv3sCxAh+xeXdHtjLK9IArBsLsOlZiABinw7n6Hz7J3lg+EUgUChiB9yeI4kBL48SMdgZaxky5N5E5/n+HE9eTjEvm1NVHzTPUn9JE2JUhr5pWjkUJ6mlk6zCJKuCtuSjFxNsb6SYzmt6tyyBgV1ZB+vAhkCtrI51Dqahsv7w7ps2wS2lZ76zYzfLOki5JPOAFiC7aviyZn9e3/6zQquWUXeRKcQ5AjKFaOcdf3zr6JxzBvG/aXGZfc83La6Bveu4jjXxbG+GT5+ewIG1Sb69Y8F1XDA8owGgBZ8H1eJIoWoux6a4bPisWFfr8bJdstUakygrEua/8Hcvea6rxEXAiC4g8kbCgUtkqnMZe6fawaHk1caHdsFEX75UqZ07DUQ4PobHTExpWCfxEiCK4AWnFJdrD4BXRxliTawHktYT3NbzQULamtLmiUqbCMDulrNeqPkXBD/C5zr3P1yLa++v5NoU73w3L5oFdkD4zgXPfxU23WU//3Weq94U4HhVlsO6uOgzBNpSqcm8xq8fHeLjJ0ehHMmLrHtt0WV93qo+28QCoI3HAZeeO+fCJvAqz1VKYr021hBLTnjAHUHjcNCLAEdaV748rhuW572zTp/G5E67OUrgHLB3XKBpCGT6zaOjoKNoGZBZFdY6SHaT9FpU7YZeUEbHLX7eGtJmrBuDJ69m6Pc0qsYssOhXhQD93pvUFLXh95qei2cTdvtq95CW5wxrLW/SeU3Q2ACCKUlsqbomtP/udp9BMRp0qtoG5o5/Z40l8XuvC9p9l6VgQIZZZ3VD36dNvQhgI4DgQu/XKloKZKVBP1nc9h3PyWnZO7mH6zPAybzCsKfRTyNMM2InC7TabA5YOQ6GcAgsRm+2xUMpjmcV5jmxDytmQAJgjTlgyo62TUOmJ951k+4DkMQEoJaVwSyrcWKrUD7rQeLGkJyB14oEP6eq9msggV8/OkQ/0Wzq5FBWdbjOzmXAORH6bdVQuagAgTQn8won8wo/+8Et1kxzoeTTslaAdRZlTc/XawN3O6iTJjDkQj/rgDZ149mAlnTU1gAT3b4vhYA1DoWxqJqSSrK1RC9VeHVU4IgZq47v/fZGgn5Cxi/GUpn70iM9MzwjzFpiuxkhQvmsdQ5ebS4vG0r6gQDKxgh+ZpKMNLIKX+zN8Yo1E9cxy6raQkoqD4016RX6McOB1ugmp3f8//vNK7x7e4h3doaYzCnBUPH7jhWgmANQNS6wX7vtiLRCEknY0i0kQB0QzH7o3yzVYtD5yeI44itFLpvn8uApMf7XPxsBQAkJ4y6uFB+uecUXaJ3Z/v2bFvkad/lvep3Qyg0AACAASURBVFwDe9dxHWvi06fHiH1WsBdhlr1d4OY6vnlhHOBqG5hSkk0Uvr5sGcpYV41h4eALfAeUPf66hZLnL2hWhb9kf+1xRE62ebW+hHLtsdC1NDg7fOlIyCjj9RZG3U3IquOEzdclj6eVXChPvWiQiQZrYQkJKbyW0vnfVWxecsSGGLe3eldjSV/w82L5L7wB9QwPXzoUaYl+qlGwsHxt7NrnJk5jEK8VbwPAOisu4rr6dYm30UzPoLhMn/ObcA/0ecbkumOct4nzmyrRAcSv+lycIxat70haKWjWe09jhfEgwXt3RjicFJjkJI7vanMK1FrX1qIyJDTveLzhAa4xDnXTwFgZylX9xv/URtoRoPnqMMegpzHJKtbC8oyYdpQlpqQhIxCHwI6KFJlBmHMSCc7ReAMI7B3laCyBjta0/Wr5+6uO55+5YudbPz4kkVqYX8b9GBuDGD/+YBv/+3/4A/KSyjy9RuvCOG5bILg7P3uWjFaiBX48Uub/4Eb66oGItcwksy37aWtA4L/iQbXl6zPWYTKvMc+bNtnDP7eddp8V1MdEYK6mzOZMIkVlptaGRFo4lgMBzxCQcDiZN8HUyktqOHjNNgWlBJnD9CI4uGDyMepFqGoCfavOPewmiRyAWUY6t1VtAjvOj+3dcZfK2Q2KipitWkuMeq0ZA0D7hVE/wtPdWXCDdo5NgfjvHrhcDs+kEmjnIIv2ntfsPFrVFrGSKHxHFWxw2mVzhovFwnsgOdlA5mCOy7mpD2olmC1veT3kn/HlBx0HQDCgSg61Do0BtPLvvoDgCdI6B2d81QKVcX/y5IjKsdeBxv6+8bhrrVup5UzP0wUm/QFrUpaVYc24VjN53TmWo27IpIJcuRfPt5B4XwWKrRhXIyXPNZ7oBgHsgNatq+66cGglaZbZwt/FaL7FgvnXwN51XMeamGY1kpjcjy67wb2O71Y4kA6NFOJrTfPup5o0z4SAsusXNEKwi6i7eLnvlxnG4lxmxpkhWiH/snoNv2vhN/KCNrPnhGEmm+Is8JtYXzicZvN0N86XxsUcUBtz5ZWfdbTo9KVjxl4MMHUOiGPJ5hHA8/3Fhf1lwMmLBAn9E+gYa3KlFdI7Tfq2U/vJOfH8Y3aBwTcVX6YExNfwNf9S401cvwee3kS8icMEdhePlcICABkKTXPa+P/6ERnUVJVFY09vqLUWQU8uuOp2+qXXcStKcmk0zgVXawcsbNLdKf4iwg6X2moAp/Gbzw+DPifhV6ehNmMYnAKBR7Uh0KUq7VqQ2gFBf7RubBCgv2yEBI1rSxml8+6jBgcnBbbHCSZZFfQA/+jBJn7ziK4tyxuYzi77FAt4CQTwZdOGS24dCBzxt4YMLiSzvFrnYg2J2lkSuYfAoxcT0gp0zN5ck5pqGJjzwUbeZyc24AFIGlP9dTfGIY6A42mJaVajl6hgKrGARzFIUzUITCYPEnn2lLEOGTvMOhAzq6otRv0I794ZYe8oD2XFy2sX3z4h+NoYbPMlkqEdWEyaWcel2KwHcndnENhlE9Zg/OjdTbw4yKjctmqQlSbMJ7U5XXLfPZcH8Xy/FIKZuiDTprqxEBIYpOSabkHvIpwHlllD0t/PztrIMy1rLqP1zsRKeqd4OnleNoijBAAltJY16C4aZCghCTAEgdFxpDDL6kUg2S2C11JgwSn2vLnP/96vNcSKFIRnnUXMuJzmNWKl2gQkLj/OOtcC8EIg9M1Vz7d7/NCnhHdOJnmPVSYmy9epOokA8HtQXwDU60akBWk4Ln3Jlwl/V/a58Rms8W9DXAN713Eda6KxltzAlLi0aPV1fHfCUjosCFx/mVNjq/9xsZhmddBwQX3+RjZSkrKi9utJXb/oosYvHj3L76qg19nndwHUgaBF31nHNpY2aGmiMJm/vjuXFOR8+CbMffwiNAg9v0Y0xizc6/PCMwSt9WYil1u0XjaIXeRPQOV7sZKoairxc85BKQI0LnINkRaItAqOgG8qpKRyquu4jlXhkxtUkrkKHKLNvK+M93pRvhx3lteQQmDAJfBNwTpynC2gbT+VehrnwtjWxdnIbECETa4xi+Bdt01nbX69DlcSSUzyCnXt2g3zEpLUHZocqNS0MY4MSxygJZXlnQVMeOdRD8J6BtNV3jI6BoFRsaby26q2EFBw2qFsLJ7vzzHsRZhmNcb9GO/eHuHTp8cLbCECG8+e0xxAYCm31JfdBuCTY9DTqGqDggctFT5nkfHY5De2/UQHxpqtTyf6lhn9qmN+sCoEWv1BL//gy6vrxqKqDXSqEUcSeWWoTHnFdeoOiGGMC468lkXQGi4VbUEtMhJJImYwQWCa1wtgbZch7x3GBVwwIxFCLIDBSnqOKAKDzYBA4M0hMR7/6bODoJeXxhKPX06xe5SHsvPu+uC86gitZGBWBmahoL4ZCVqHERORNACNtRCO2t2LFGm+sbGFNzypGgK400jR2LCkAWusQ6xlMFQrQc7P37u/gd3D7Mruod1upKRAz+v8cq2xZiCdynfp07GmfuPL8JUU5wJ7SlIfNpYcW1d9lJbnDoMeGdnsHjUorQnr4KtgWUoRFG477FXrFq+7299CWzoIn7VkvkEGONTTzmoLJQ+I7eh4rdnymC/m4g6sXvcKASjxtm3wvl7x0f3Nr7oJby2ugb3ruI514Se7mqzRv0llStfx5UddX76U83Uj1r706GIgV5jYL/BZX67kvkJQwYvOXxbgUcFFlf6kTZCDVgqFuRpIubzIDBtBzp5qLqcI4F7nszGXRHlnXyGAO1t9zLKT1+4z1tGGr7sxvXLZXvfP12jXlXwRHL1Dnl3QLQPqMifOCxH+RyYxXgdq+Z50/+0X+QJonSvRuueee05eHFcVmdtQiaBbCbRcNppLvH/qCgYul4mFUrFv6Vz4Nu6h71tv8p6NBxFujBJM5xVmeRNYWl3mkeAkQ8Li9FWHGeLQ0WgCrXW8I22sBdJYA4LKbJvGQkYSWdGs3BxSMoDmv9oDJViUcFgGzgS3T/NgTTp/VCoIAVjWWVj1KBxasM87Znv2V6R48ytECxAtfd86YhEqdiQFACMMJLPXmks8KClIs9Y7B3uDBiEF8sogK3MC0hxYg9Bh7yhDUZogpn/WPVqe/wg8oPlDwhu4sLQDgzQbgzi4gXoAzCd/AGBjmEBAII4k7m0PcDOv8fjVFFnhNcdaTUfvcE59l1hYaazIaOUMJhwZLxGbTLPBjFISWjr0E41erNE07XP2473tXKfqgJZg4FUKAZ827c4HxjrMczIImc5rjPoRyro5NW4uP9GuxqoDsejDMw3M6/ZexJFCP9Vcuirx5OUUBbPLnSMwd7fMF9zuu6GkQC9WyPkd8iCoB3Tp3kn0U2LKGXazThOFfqLJ8KNoSG+QD+DBSCUFboxS3BgmyEp6jnDAk91pWI+AE1WeMScY3C7r1nlZS4EkUnDBEVW0Jm2XGbscgpHLjWEKIQUGPY0kkkGjdjmKygQzOiFaEHd9UD/eHPZwcJJjmjehJHnhPeJxoK4tlBLoxxpSYEG78aKhBLFzlZSYZNUCML+yhSvAScEDpNcDXZcI9vrNglmUge2nJOZ5jca04Oi68O+1T+j4scaD5l9HM6u3Ff/1j+581U14a3EN7F3HdawJrSQtyHJycvq2bmSu4/Uj1hLFG2BMXSaCHhQWQZA3GaN+hHleo6jeyuHPjcuAGt2wFkgTxSLXLTvDvgbz8BQTpvPzxrgz3eLA5/e7Ecebys+fT9aOKZcpwbzM2HRVZsrbDL/J8aVhlNFuf3/JPQWEa0XHQ1nPmuP4zXNmmrCRbdlN53/fOQRR/EgrxBFpipWVOVfv603G216bC97UVFzG922MN30P/eb9Ta4fBBDADO/gSaWvDkICETPWfD/c3kjRNBa7Rxk5Z3qgkfu9kpT0sJZZIEKgn0SIIoF5nkEIgVgrICXzmFMbVbQABUDgjhQibOAFgxB+0+1Lv6xrjX2yognlZvTZ9fcggF0WQceNWLMy3G8lRQB/Vn3fGAch7ALrhnRB24tSCgw0IFxLF/AXzFCTzOBprONrNwE0Arz7scPHT46QleRSu5wo8mwmYx1iJaEUsQ49NiMlST5YC7iOtpf/vrVkukK6boJBamIVCTgoqSAF9YvtcYrxIKb/+jEaa/GfP92nPuXaEkPB1Exqq0XdkHmHFlQmu3AN/JwBCy1lKE9WSpCBgKCSzFEfmMypPJmSKVQqLJi95J3cfZWoLxNc6BMeUHFUElk1Dq6oCdg6B7BRkvpeF8T3998DfK49RWC01Y0Jz8ABocRdslHEurHDuZbx6BmtEev7RlqiMVQe6/VtnQJubfUQawK6plmN4xm9i94xF3y/qtqiFyv0EoWP3t3EJ0+P8cXejByec2LdNY1t3wuBBSa6v85eopFECo9fTWEsMSCNXXzfpcBKJvvC/Cj858iZuG4MMXKlPDMpZB3gGodY03hWmvUae91E3OYwxsYwxufPJ2gMMVMtr8eUEtCM/k+yCqN+hFgrKCUxP8wuvx7iZAfc+j7mwEkHhwX5AjBQ7GzLGFx3fq8jbZ2DrUnLtIZFY2xwbIZbckQ+3eSFpL4v4yfJlNa05suU/fgqw5fOfxvjGti7jutYE6N+BClk0Iq4CnPoOr4bUX7JoJ7fQDnbOuF13bneVMRa4cSeX47h2ayeuXQZxsO68Ivt5YUlcIEyYi2h5PkL7rNiHUN31WLwzIwtWsYBcQDow/WaldjbZAd/3YYwAdo8+41zpCU5U15SgLDL1KNNLsKG2LMq14XP8gtf7LaURT/v+x5coHaTMU2/p5EVlFX/pofP9Jfs6Lou1Bllod+V6PbFi77HnsG2zDY5KwgUA4RwUIKANMdAiNYSkRJIYoWmcejFGnfv9VEbi1lWB0F/yyezjjarQrRMqfEgwnt3x6gbR06glWHmkDsl2O5BIK1ozKXyOGIPWucQKYlIy+DWWtYmgG2+DK0xFnXDc4g8Xca2HKfcKh0BCZvDBEkkMc3J7KaomiBBsRwexKR2uMBSs46SdVoJJLHG5iBCWROb8WReISsb1LUJzytiQ4uKr0kyItWwxpwAGVbtHuekN2hdOL+/f56llsYqlEhWDe3+lVgs2Q2lxF2QhDtQVjbopxqxFihrA6WofYqfzd5xhqK2+MPzCbY3Unxwd4wHt4b485/ex48/2MX//YsneH6QhTJmz9gCGICyXApoJRTvIv2zlEJgmEZorA2Ot71EY3ucohcruke1JXaYYtdz0JippWCN05bFp5mp5hNnZ4Vfe1jnLqR167jfdwHTOJYEvoBkeJolF2hqp3eZNkhiApAlRAB+zxrvJI+dhp1ny8qgqIg9FimJ7Y0kuATTvRToJWQ0IiBwd7uPT/NjSEnnApcS+6SicwbP9mZ4/GqGrGzw+OWU9AMluczPixps/hreGx9CMOgXk0bd84M56tpiYxgj5z7pS4sBAv8iJZGXBmXdhLnASwFIQetGPyZAAGmioZXA4aQ899kkscKoF+HVUQ4hRTAQWgbB/XMz1qGXaPzbnz3Av/vr32P3OEdjHJKeZHkcMjDRihyTP3pwAwA5gB+ckAu4cxeXtSFt5/P7mBRAohXIPMShaVF+ZlG6cB3rjrb4rARpoBows5oA4fPy36t+7Y30yBW4vXBf7fJtJvBNr1hi/k2Ia2DvOq5jTXz4YBP/+Pt9XlCIcz9/Hd/d+LL2r4Kzpf6ElhcLb4OFpUinm4S6zzm+32zEmliukys6SC+/Zb7MyrOn/GLO6/ysapNng5CT3WLDL3qPxIrFbziGHw7WHKwLPvpFqbtQaUn7vavERfrB6/aVN93XhCBNLIPX07zygGkAVUS7AQD/7DwGQPdYK/vW0s+7/3YgTcrGuKCDFLO20Vnlnd3vi85xvk7hN6VUau6CZtu68Bs8vxFd5Vj4bQ4X/nexICF7Auc8s2vd15UUsCAmllLE1vAldkoKDFONzVECAARs5RWwD2wOE/RTjem8RmPJabMGifqXtQ0sGCEUtjZSAATmRJqYf3VjA1hlXFfbjdhqMgJGSYybm/TdsjbYPy7CZr1uLGZFEUogJdW+Io00pBTkwMpgxXmaZMtJHz8HQVC5KRhQm+UCRWnOdAe31gWgadiLMOrFKKoGTgC9SAd229G0xMM7IwDE+PjN40M0xkFLgc1Rgv2THNZSeZ2/R84Rg885SjBlRRmebffyPJsr4nPlZYM/friFw0mB3z+foKoN9Q8pUDsb3kFniaHpj+HZj9Y63N7qheMfT0uUjYUSgtiCHPsnBYQAfvT+FgDgTz66hdtbffy7v/49nuxOMc+bYKDly37hPPjsIIXEuB+hl2jkDPzGEc3NnimmuV9vbaSAI0BlMq+gtURtyJFVcNJLK4leosO9scwa6ycS07w6BbYtRxKxzvEF5ubuHC8EqPScYzKvOq6ubRDgSK6xjemYeiy8CUsh/JqFNOOqmkCmH72/gbvbg5D0+/zFJJgoHE9L9FLSP2waixcH9E6M+jEEM8boOmnCU0qwI7DAo5fTBcOQOJKQIkZW1qECwt8fLQlIrtlBeJpXwTUXIBAPAExE92HU00j4Pr06zFE3AjoSGKQagAj6sv1UE4uY3w/dMeJwcCvnPf8XrxM47hOYnsQSRUlGJN0KDikFkoiA/JNZhfs3h/hffv59/P3Huwv3ctQH7u0MMO7H+MOLCQ4nBR03ktgYxuwYLpDGCnNOeiwDib6PKIlg2HNe0sobpngDmNBuwexluFCSfdHoJn6MIdD8KgYnAgjGJg6AVBIKnon87a9OG/Wj8z/0DY1vry3IdVzHG4j7N4f4s5/cQxorCNAC9zqu43XCLw4u/T3+U0sqK6AJngWd+b83GZKzrNOsJkbFmtWH4M+TtpgIAt1XCYd2s+fP6TPhvgmNIQaJ1jIs0pcPIqUIi3C/SL0sNH+q7Mct/k6ueY7WLYJzwh9DAGkkr9QHLhLn9QKtqMxl5X17Q+e4TAhwWU/owy7oQnU3XZc+KBDAA88cO38hzotuIACE3VN70EArASlbhk24Dkn3tpeoUB5ImoEiMJlWtdX/VCyf8OxL+1KiBXlEGAOWNylnhXNg9z3Auu8WqHeV8FIK/p6fNbYo0fYTz0htjC8pFYEV5De106zCjJMs07xCXVsqqQWx6OTSWBDKtByQ5Q2sddgYxqHcdJpXVLZlXRjDBDuMxpFCpCRG/QhVbTHLa2Ib7fSxPU6RxpqYM6ynZhmMtOxoWpTE4mv8nHYODYVJSwuRlQ12j3I8fknaYnd3+i2YcdZxLOnyaSURawXrLKZ5jbykVENZG3z+coJ5WeOTJ8f4/MUEAPDurRHgHIra4NneHCezmhlMLujt+XegsQ7H05L0Cs9oj7EOvUhjox/j5z+9Ty7DlYFhxlptCIjtVo44cD/gV0wxkN4Yh41BjJQZX1RKLbmUXnIpIDkXT7Mav/h4F8/2ZgBo3fv9dzbw8PYIm8OYQBtB98kYF0T8+4kOwFZeNuglKmyYPZDry4o3hnRNP/+T+3h4e4SCQcCtcUKGIx39PoBAZs8wK2vLrsrrQT1fUnjWfEGJhnZuDvMCWodSYyyKsn2Gy8fyZdhAq4+mhAigq9btf36wVlJg2NMQIMdibyZxMq8wySpoKfGzH9zCw9sjCAikkQoA8jSroRUZsjjnkMZU3pxGMoB6UhCg6SzNTb6kPfQrHg8EuA+gZQcrKVij2cEwaOpAxhtH0wLTvCZgGnTsWzf6uLPV53nVIYoUPTMhgnmFkG2pru/XALis94z3upOEizQxXRvrULPmI+mct99z/J26cQtGLvdvDk/dSw/qTbIKaaRIVw/03vpklQe5lKZxoJ/o02skh1C9JYVYOxmHudKcni+l199dw/BcFVLQ+l9wf/M6e93nedGwnASwltm8XJr+XQD1AATG+rcx1F/+5V/+5VfdiOv4dkSWff1r1geD5NLtvLczwMYgxqNXtFDsik9fx7c7zpm7rxR+UXDZuXPQ03h4e4itUQqlSLuo1fxpM29XDdH5UwpamJPDXGsGsaA3JtrPCy69GvXjoKnSqTq4UGglgsFEEkkuL1m98PEaL0mkVpobSNYN6Scat270cDKvLlzepnk1p87QeCLmEmWy01hdyIlWCuDudh93d/pQ3Kn82pY28eKtsOCWQytiJXjA6yxG2tsIz+YMi1H+d6xVKCX3fcxnsbubj8ssNpdLjS4ScUSLeTgsgIpSAFpT/94YxEhjFlBnJoLh8lsCN+jdjlgT6UfvbyGOJKYZgSGrSn08SCOFL0Fev3l928CeP74H6imbz8AeBIy7JGPTLfzx1uLLBDzfdAjQmJfEJMhesdmL7xtKEiNGSoEoUjDWrgZX+Tu0cRRBa6qf0tgcRwqNofK/SVZDSqBpHKranWqPlMQAirTEII0ghMDxrERVO2JqgfpFpCWkEIG5Ra6WBpN5TSCUcfg3P7mHf/uzByjKBp8+O0HdKe30zJizklNnvcuic4DFuYvLXxX10rKisl8IBL3V5b7iQctBGqGXKOwfl5jlFSpmSxlL2lxFRffzcFJi/6TA5jBGL9WoKhMAOF+uvkoMfy0oJYHbN/p4eGeE//nPPsDNzR5eHGSoGoujacnMn8U2a9XOUQSIkK5ipAn8GaQa790dY2cjxTSrkRUNlXtaR33IOFg4GEMMsFlWY3uDdPd+/fkhfvfshPR1a2aGMfpiuXO2QB+XBfM1T/OKHXCprDSJFf7Fhzs4npZ4/HKKjWFMpZKxQqwVBj1i/N0YJShrG8Cp2GuVWmKd+nLbs+4fgDaBwug0t7p1T2VAxd8z/zvngCgi/UFvOrKUy1t4hooBHiEEpJK4v9PHw7tjNiKQiLQK7/Ag1einEUaDGJvDmMtSqcF1bfHu7RF+8v0d/PC9Lbx3d4RIS5SVxaujnMvZaXwY92PMihp1Q0ytks1HNJdWOOHXLwLjQRxY0tqvFxmIa1gX0Ov9ObTGHWmk0EsInK0ahzSi69BS4N07I9zbHiBmgM6xXIbjROr/z96bNFuSpNdhx91jusMbcqq5qgsNohsDjZQJFGSUiQutuKFJ2minP6CVforW2msFM4ImiRtJZgAMpAFmQrNBNdjorq6uKcfKfPMdI8KHT4vP3SPufXd6L9/LqeIzq8p8+e6N8PDw8fj5zmHdQIKSEgIiui1by3U+K7UHS72OYKu/p34sORjmuLufQxueL3t5gtGkXtDKbb+78L56WQJtHNJE4pMHw4W6lILrwznC/iBDliiMZjUuppyerzyzHiRaRhIUZQrC/QK4naVy4XfL0R7b1kX7WbbNjWFMUdKzRcFA5IM7fT6ACYDqluusCqKmU5HbrNP3ToUA/vlLGGhcB0u4yRgM8rW/61Jxu+hih/jjn76Hk1GJP//5Y8i5uHF2VBdvZiRSwrgVK/RrRlh8c5rO1SZRJQT+5Z98hidHU5xPK/zityeo69qDINcvIAMXfOqXJCxwzafDvGhKlYAVAEjAYBF0CHhM7k9Fz8cVn+ReQ+tP+HI4snFjuy6UEiDX6L609f3CRo8ImJQGs+cTFlFeAUgEPSUTN2SNY5yUjfDzQhBiiqU2Fnm63TQlbpK1RL9I+T9tcDau4wZLCAGJBvy5zhDTTjEKC3/jKG7U7+zlEez8/357wvdFJBJGoed17VLAG5LUdmX5lus3bD6tB7W0dYBtNtICAkXGG5x5tfTeRdCR4s+qHZlisQwb6i8+s18sC+HFtQWQZYo3f2aRVZMlEod7OT6428esNPji4VncOIW1sRQMclvHZgUf3R9gOE0xmtU4Optj2Yw5gJsAjwuBZbUOOMsSdl1up+/c9FSUJgI6gOoe/XWW0CuUT/EQqM2bM/8Fdlmo/wXNsRuMMMYEZsNNaQcqARRFAiEEfvLZHZyPq5giG4wmAjs0TSTKymIdAZLgN2cAAHa15A01M/aq2mJesfOkkgKz0q50p2Q2B2E8rXExqXE+qUBEOBzmAAGVlqydViReuD5Hnirc2cvx5eNzXEzq+E6sc/gPXxzh3n4RDTWUZHdTMqvbeRzPEdhUrXRHv8k1luLhRBj3pWzaA5fTwVpOaSxrEz/XBu3Dxj9VEueTCuNZHQETJQXmlcW0NDEFtlckMXPj4YsJDocZDvdyTEvj53bPaLuCs7IUzDT6z/7Rfa/DCvzbv/4WL07n+P5sCiI0WlrhmgQAnIoYDpuZrcfrlsD2k4I1ubKUx5faz5kRECRAk0VZG3zz/Qh/+ue/xXuHPTw6msAYu5CSSERQSkY2skOTiqotX7dfJFBS4mJaIVUMVt/Zy/Hz3xzho3sD7HvH3rI20bzj22ejCNgZ6zCZ8/yijYXKE6SJQK0FpOCZKqQwtusvpMIGM5k8VchS4ec4ZsgJEZyQERl2zoOcEAx+aeNiSvqqPp5IXm054rRY6wh7vRR5luCjewMMixTDfoppaXB8Po/P+MXDc5S18dp8jetJpR1+79PD+PMnD4YAgItpjf1+BgJhPNN4fDT1LFkeB4a9Hus8ehfrUHeVdrgzzOI95pVBP0v9s/F6J89UdN3NU4DA66ki5TToPFPIanaTv7NXxFR0APjVd2c4HVXMTM8U9voZp/mDMzyMcRj0UljrUBvup0UmISXi/J6lMrKLHRGyROEffXyAeWWYXTdgdt3T42mzhll6IQTuXwHs+ujBABfTGj/79YtYj+E/AHh8NMG//suvfJqxw2RuAKKoA2otsduzA4pMoLyoICAAQRAt1IxNfYQHbplpvHxIGlLW180Roe2GNdemcSIceGvroDx6rSQD+heTqmGoNrj7TnNT+FxgoCZKss4x6NLh401FIEq87u2zAHB0Nn+9hbjF6IC9LrrYEo+PJvjy0Tl+9e2Z1+DYLv7axdsfAkCWSdhytS7PVSKk8OX+FBdgvZU04cl1G5AF8ILiu+djjKc1/v7rU0zmOjKL4ubmS5cJXgAAIABJREFUmuUKABcAZKnwGwLWXjmfspbLciXElC0AVW3w9dMRayxtyfEMQE88+fYLM+cI89pGllbY3F2uh7B559SRsKELFdGk73ojA2KwJVCNJJr0m7CwBPy9WoBkbSi6I7awJiRJYAry6icsrDa9P07JcJiXBu/f7ePOXo7TcYXxTMMY3lzuDzK/qWEmjdsB9RXweosIiybh05kkkkQiSxUKz9IJzplZqvDhvQF++c1ZPHUmkF+MNvWx8jkQUv4aHY/2OwqAQZJIaM39Zq/H2kvMFGqc+Mhy/fJGSzSL01hn8Kwb1pIBeGO3bVG4DOqtY8mFVKVBwQzGWWkwrxaZeiFVy1ji9HLi9vDR/QHmtcE3z8ZN/3WAIUKRs3j8jz/cj/fb66W4mNTenGDVuxPoFyn2+7zpDQLq4bMBGFVSwDnhASyferklPW0dSLguasMplqHKhL8vM1sk0iQI1C8yGy/dV6DFqKWd2vNVIzJuvOaovQLg1jbD2lRH4fpSNq6zN0k/TBKJQZ5A+ZSq01EJY1iDi3xaVGCtPTjo4WxSoTbrzYDCP1tLqIg1t4x1mJYmPqcjgaxIQWTXzhvWcapaWRvkmcLFVEeGmnGEngypi0CRKvyLf/oR/v0vnnHKHIU+y33oZFTib3/9Ah/c7SP1m9QAWIY+tvAM1Og6EnG7AzkW0vdlY9kH3zd8QwhMIJlwnzTO90vfn5KWNm0DEPLYGFLQAjFNCjbNEAKYzDSMdUhb+gnWOkxmFrPSYFAk0clXSoI22LmNMLiv0PO6ZcY6/OzXL/DidI5RS1MutMFwqEzgfpmnbEhiHLE5hb/vdM5l/vjBAN89H0Mbhz0P9i2Ms/5/07nmObiykSFUZAnmlY3MQAb5KJp2ZCmnzmpLseEFhiGn+RE+eW8IJQQ0uB3sDzIAwN2DAicX/HP78IyI0y9Dv0wSb3ogG2dTYx2otYYIQFHd0ogk4jL97scHeHDQw8moxIuzOZJEAsbFdQo7BjN4nCUysi5Blw2AUiXiIWiaKKSJxOf3B6hqBkwPBhn+2e+/h08eDPEXP3+MvR4z30azGuN57Q/ECJgJ1Jrddds6iGGv8YuvTnzfJ0zmOtYnyyAwADmvDfb7GcZzHZnjhWdp3jvo4cFhD9O5xrBI8fGDAR4+H+M3j88x9uvGUGdJopBLLg+EiLqIecbpwGEeG01rPD2Z4mJSeRdWwniusddLcf+gBxAhzxI8P5txf/OAar9gvcTSp9KGFFXW7uPU7cNBjv/5f/in+LO/+goPvx/j2ckMecrs/uens6hRywcFTd8KB4cHQ3Z1DnX9b//6W3x0b4C9fhpB05/9+gVmlcHFpMLI9+ciU1DSO3cnwGhm2cWZ+GC01haITNlmbuE+p6KJlJQ8xsKvn3hu2b6GE2vWuEAz7/S86chBlrO0h+EKmMwNytoi8+1Q2CaDZ5ehJ469CKnS3CeyRPlsoJs14gt96k1JgL2pg7k3MTpgr4suNsTjo0k8AbqY1pjMNW4/qaiLNyGkBMrS3NjpEhEzzCDIAySNHs4um++yNvgPXxwhTSRmlWn0uFqnf9gCMMXPgZ8vUcxWCHpAAOCUjGkPT45nG68V6obQLGK2LWba6RfSs6WE4IVkAJWMXQ2mBswwPmNcmDTl4Hv4nw0hTcTCCWrcKFP43vryLqR++A2DMQRjDQOzPo2lnQ617mqVF8zOU049/fGH+xDgBfO8NujnKcgv5IN+1SVtFoEIwAUBamYnMNtsr5cxA0wA55MaWjMoOygSfPb+EKNp4wRW5MozN7xjm39vcltjDHtjXx+JaFg0yrPwrCEkif+7Xz0KLAJsAShix8PVIFEAgHkjxV61QeNpW78U8U8BJVufp+aXQrDI93imYZc6TpsxxPUusT/I8auH5+jnCWpjMcgTjJ2ODp6pYtCirA1+8+icHUjnOoKc7fuH8hUZL6RnpfYgIqcTDVLWqJrMNZQUOBjmmJYaF5Ma2thYZ9viOsNXaHfSv1Mlpd+gCQjjHRQ96WSd+7UAMOwlmJU2MhFvOqQEs0McYTY3V3pWY71GnN9xWLeCcQogz6TXhXILYOBNBoGBlW+/H2FWmXi/LG3S/QSAD+712Yxih/EGCG3YP1uLzWEtQUnDKXZKwixTSVsF+/50xhtgFWQSFNBnMEoK3lT/q//qc3zyYIj/52ePPKDUlMoZh1lp8ORoirKlvcrATQPWr3oO5TsW93/Z6sM8ruepirpe4QJ5ygca55MafBgAlH4DfjjMURsHrS1q7Th1UckoZSHB9Q7BfauqDYo8iWN8YOpZz4wKwX3g6lq3PAYK5LniMTz8IwDt34lgTNODaRQ/EgDZYALA6Z5+LLNshGAs4d/8u68jc26vn2FWWkzL5h0JNJv8srbI0kZeIk0llBIQJOL92WXUemfjph6Y+SNwPq7iXFtrh988PEeeKdzbL5gB5WO/n0EIEeUNHLFJxvPTeUztBbhfhPeTeP3GSrMOXuPMzOBMmBeEIDjNbMWnx1M8OGDw7GCYRbAsAI+h37PsAC0Ap9QC1UNGgVISmRLY62cosgQf3hsAaA7Efv7FEb58dI7Hx1Ps9dLIPEsTiZF3U24YkMBsrvG//Ol/xH/5h+977Ut+DwQ2YLqYVPGzjvhATSmB01HJWnuZwv39IraDuwcFDgc5/tv/+ncW2tr/9n99gSxV6Hv9WiUFjCPs9zN8/sEevvl+hHlpIvvyd+7v448+v4tHL1h38WRUoqqZvRrSnY1jgBEAJnONewcMrJee8Sr9YqLSDIpnKTN9a+2gpEGeJZjMNPb6Gf7vv32IX/z2BCejMvYDHcBAYqOSOHd64D1NJIo84TEJiHUtIPDB3X5k8IV3Xmtm/xnLByOz0sS5OByu7/VT7PUzTn83Nmrhhaab+XEnSXheGPa5345nNYyv11C/7QPs5cPf0IfXsa+lFHhwWGDYy3B0Psd4VscU4YahzmY7AbAfzeoon7GKid2+d/tAS4pGP5fXd5sP7ELZ/bC3dd4N61ZzC4d71wkCYqbIuxgdsNdFFxviy0fnAHjzfTYud2JWdfH2R0gBvKlXHdb6Zhk8sDwzRsbZmgiL+JOLEmnKgjDOsxbagMQuAGH4vXUAkYt6KY0g9O228fa+hxdM5JkHLGocNFmWixAXRn5Vsm7/1C47gZ8nLCycT0u9Dli7QNQhnwoGt8BwW3XZUO5Ks1j487MZvnvOG81pGUA81hS6d1CgnyfNZsaLLIdFkSNuM5yeoeJmhkXaCbNyFp8vLNzgWSm//u4MeZYgTyW+eHjuHTiB2lKzgaHtwDAReeYYL3iFZzUGIWgpCNoQ4JmIteGflxe25BeQQYhfSrHwmbD4hGjSh2ZzE+t0W0MPbNL2Rjsye/y/CwBnYwbK1i1QEy+qD/DGAUQYTeuoH8R6N7LZaNcWVWXhaIP+CnG6JHkmYGDkBbC50g4D4hSvcGp/OMzw4myGsjY7p/i9bDgCnCFoeKYJ8bsM3XATOdf5jT2DBrczoDgHzEvDjKFrhHXsCpmmyjNJ6dJmzFqK118FKK8CA69SGmsJ55MKQrD4vGkBh1ETTgCVAH7z+Bx7vQxKsmHGpvsQAEENQyKCCeD3FpiywHrH5tB/Km2xnypMZhoQgWHGrrl/9PldfPnoHH/58yf4/nQWnWdD/yUATlscX8yRJAJ7gxS1sdBmEdBbHh9C+1EC0MYbPig2fbCOx0NjdHwfiWIdzkozi46Ix5g0TSKwHNh1SghY14Bb1jUp9eTZqADLAwRndSFlBDfDprnIFbt5+8rTpgHLdmkDBA9gEeGzD/bwz37/PfzF3z3Byfkc09Kg1hapkqha5QtrhYZtCAAKv/PhPh4fTVDrBkgP7qKOCL2cjU3sEn2Z3zH/3Xo3b0dsTjWeaSjJQFZZGWhf2SIMru3rEHyK/iJILIiNNU5GJdJE4swDVUWqsD/IcNDP8On7Q0xmGiejklOLDYNDYS6TaAzHLibspstzi/PMM8DWTb8N7cgQ4XxS4+tnI/z4I2aejWc6rgPCkSpLQ3g5iNYhjGhNNI78gYYjaM394r07DaAEQkyjvpjWOD6fg4jw9dMRXpzNObV+RRuwBJyPa/zlz5/gH//4Hoa9NLL7oisvNfOYA3lGLIESBj73elkE9fb72UrHz0mpkacqugbPK4N5ZWCtw+cf7uF3PtjHyaj0z08YFime+PRfiMbJ2FiH2tgIINXaYTrng86DgXeYBYPfZcvoxVgX2fHWcQprnjLLbzSt8Wd/9TVr9FEDqgIt5m7QRQyDi2gMOkbehOT0gkHBLF0Ebf7+qxOcTypfHj5IRHizFIAqvuHpqPLrL2aJhjEqzHfO8UGBmRsG/tD097AGCDp97TTbVVPgJvK3I8LZuG7WJzFEnE9Tz/g31nnAmw9xJ6Xhtrrm2gEc5bRiivXoiHY6uKL4vx3HubAWfYOiyN9d+OvdfbIuuriBGM90pKBbT4PugL13P4pMYV69OpOUbZoWYRFvHaKuF5+0i5gy6KhZWOx8X2Idm9dpEBUWffPasEvfmk161CS8Rv8LgFi4zk30YWZg7nCh1ub6YlrhbFJFsKhsubkpyWyHLFV+gZayxlNt42I5BDPsFtM6V9VbWIAZz94Yzw2yROBiWsM54pRrrzUUtFbaJ7mrwpiWU2BYXLtGQD1UiQQWmGrLde4IKL3elxDiEpgbN1fExjGpktERch3BaPn66/5N+BsQsPAOloM3GBTFxo/P58xUqS2UkrxJ8fV7nQjAGf/AC20lGTCtNDtzDgoWBf/i4TkDwa9p/lk2iSFs1widehbibc6Z1wX1QjgiDIqUmdClxqyycVPE75dan11xgaXOcpXSCDAji8eR1d8M5ZAAjs9LnF6UMNecmsIdHDGozHpsIpZlJfBgPdjZY43Mw2EeN/VH53P8n3/9LW+afb25pXuFH5xjV9hB0YAOC/W5puK4TzArTlBwsXSX5kxteOAKjGwpeUxkdqs/AAH3Z21dBGGCq3wAPAMzKl7Xp+yFdLvUM/zyhLUFh70Uz06nUFZCCp/iScyn3oW9F9Jex9Maf/F3T/DFw7PIbmLNtNY47w+owkFC2IxX2uLUAy8R1PTXl4LBh1lJGBSsgbZujg3/WmsG9SAYUE2UxMQDYlXN72BX9DIw4qalgRKsYSqFiCDRuTfrmJYaz0/nqLWDCezYVjnvH/SQJBJnowrWssvu/cMextOagaLaLaTit+ed56czHA4y3D0oMOylqGqLsZe8CGp34XAsMCQDoB7mJv6ZXxa55rDqwJsySCkiuMSGYw7/6etTnI3LresrAqeq/sO3Z3hwp0CqJEoEdlnD1AzPow3BSQelGPwra4OzscGT4ynu7hf4458+wJ/91Vd49HyCeWWQpcobsNh4iKitg9asKfh3vznGe3d6+PgBsw9PLko+CPWHiqMpm1coySnVzgGWvMGPZKa6UgpfPx2x1qLfK1lL8Z2EQ6AiU3ENq3zGw4uz2VoTstCWQ3ML/TSENvxMv3l4jvNJDSJCkStcTGtICFzMaoxndQPar6n/UMW1r5PCp7VLIUCCoIQ3SpHCf6ZZNwfpGHKAAfmDOv95QQv9cdU910VIaV78GLV+zwxjawUuJmy0w5IhvlxY3UXDukUKbsPtut9WJmb3UesgdzNAGUr8svP0TUeQPngX4919si66uIHY66f46ukFa2MEfYjXXagubjXChuBNilXAH2G3VLxt8Sa4vjuHKPS9LsIGIR79XfPRXzUw0r5dqGttaOkUlgGGWWVQaYdenqIyzFzU2iHPFDMZl308/MW3LZq47sj/nQG9cKIsJW9UgMssVQaPF9tIWJCGlAzneLHnlvTvdq3nTUAuwDp788rCpRSNC64Tba29q1wiinxbwmjWAKzOMbPhpkAr5xfaYRfjiFlIRaYgwJutq/PBXm/c9thyEzVB4DSqvgdQgSY1kQGpLd9/iUJwm9ztAu3DiZ1jQ3MJ/2ysi4dCK1klCMCMjgYEH97vAwB+8dsTTOb1WgfRdjmC/uZoxiCB8BvE9j1li0US2dmesRsAuNLYlfSP8PEkjBEeECy1hYCIqfXMvCJP/WHWllQsH2AJl1moxMDFnb0cs8rgzl6O6dx4vVKJo4uSU0QPMpyOq2iOVdcWIFpwP1+uHwEgSxXK2uEfvjvDh3f7SJXEeK7hnIuHDkIA9w8KNhKwxGmA1sE55x09BZ6dTDErL7PCwnMLweBVvaVTOsfptpO5ZpMqAkZzTgMMXsbsbIp4OLJtVCK0ADTtvA6ZxGRe4zePz5ElCrNKg8DpsvPaNJqF/v2nqUSRJjj8kDX5fvoZa6eNpjVORiWMZ26tilo7HF2UKDWbxewNUsxrg16esPZtbWObVFKil3MKuDac0izAUiGBhZoogSJX+MMf3cV/859/gv/j33+D82mFp8fTeM9KO5xPqisZEVQeUN3rp9jzzL11shMBdOsVSawvpdgh9m9++X18IUEzLxxOzUrWipVSMohJfN+TixK18ZqReYpvn40iA/BkVEawbkFHEnzgEBh4AgA5z/p0gJACihABWm0IDw6L2LaMJdRarwX1AETm8fIZQDjMTBTrA05Lfs40kWx4M59Fw5hYhzsMn2F9E8C5YS9B7d12y4r3gWbpYCEAZSHCOiUcMmyaI9p9p60rzQfemwvsCJjOjc/KoIUDy3h9sfhvkV3of7hK+wwM79AHjKczvj0rkiYOhtnrLsKtRQfsddHFhvi9Tw/x//7qBbOJ8OYBPl3cfDgH1LdlC3WLERadCz+/rsJcISJwRLikc7YcFP/3DgbxwtcIXoju9TM4xeywSq93wrzC5QEEJzmCIwEheMNcZArT8rJGGQE+3bZJp6DWLwl+g3FNFuSmrwSwwRgClIN1DnmqQPp6os67KVkuRtDUcs4zkTwzkXUbJQC3duN1nVjcLLBAdlVb3BkWXlNIRPZlFzcT5DfwF9MayqPViZIwxuG2Ods3KffAWnyNOQ3QMCpWtU/pGbpB9yy4cq/6rBCI4MesNji5KFFkCqNZvVNbZNF74hQxLzIfdAPRGjscYcEMRrW6rCOKgu5iHVhJDXuWiJAmCrBseFT5cSOmRPprGKJL11tmi03mzF6TYODkcC/H0dkMAgwMERhAGfaSqKXqEuKNb0jjXlUvEj6dHzgdOYxntU//FKi1iQYP0rPGPrw3wPenMwZw6mB4RJiVdvN78GAlCXYlxhoTogB8slt5gg/v9fHw+RhZomCFgy4tas9UC9/nFFmxUWyfmaktnVsHVI611hwB/ZwNWZgdWrORjGC3WiUl8lRiPK1hcodKK9TGYjStsT/IohkHAfj1t2drNT8vJhWDeBWLtXG96ahZBsAb/jQ6fnmmMJpUIK/hl3jzqUTJqPf3+GiCpydTfPf9GARCL2NX2XllPMOPLgFT6+rI+bTlWlufTssMMbjVEgCJkrCWcGcvbz1nHbXSQliv+0pA1Ly1zpsleBONaalRWwutHcZTjSfHPPEPeykSKVB5RmNwVJailTXib6atQ6oUHHmJCskOss4RpBLx+craIk8lSu12WjgsA1XkACiK5WfTFAHn3AJjNTADrxoCfKBorAP5tGtjTfzt1sMevzgKjM9wgLEAqqFh4Npg7ObTUnbEIAH49xn697rnEQGM82uMMD9cY/4JGs9SCmRSLGiNvk0Rxo13MTpgr4suNsQnD4b44G4Pj44mrzQ1s4surhpBDDnE27L1fxMYg5viVQGk4R4BaDgdldE1dVuqw1WDF6YuaveVLUHvVeXKfLrtAvC0pvw3GXHD71hP0jliPbRqtV7RphDr0IBVnwUvhvu58oyuRQkGbQhW2Lgwvw3HV8CzK4BoetJOvX5b+vfbEJGd1/TCV3Lfm7xLcOdevug60LlhsARUY31pwjUcccqjMTXGsyuIodMiS44Iazf0EdTzgFHctLYAv20HAgusO9GAdJEQvnSBSwdiSyAVETCeagjBDMAjWSJZEIPn7XrY5Fa1Ya0yYhZN0LBaLveimRCzoFzYbQs2Jioy1kU73PPGH9ZiNHMRIN3lDQSZBGsclxur2Z8EZnaN52wUd/z1HManLbcPeS6BTFsyWQhYqqvmb5O5wdQb3ygpvDutgnYUQT0C69/tDTJkqcSDwwKnoxJSsOsqBHB/v0C/UBjNzMr7zyob9XaDaVZM2/X16CyhrA3Kyi6k9YZ0yjqy1oB+keK752M8OpqAiGJq8Smx1IZt6ZWtz0NYLKNEkM0A9IhZYkEeYzkcBZf0xX/X1kX3XSkEEiV8xhEWQHQALRYe/z1N5JLcEKfPQ3AKbQDVQqZI6E8OBOkA44AiY1MxbRwfGgi/NjUEJyyMS7A/YOA0GLLsopkbSxTXBECtDaz17FXfZ657yNYuQjiIsJZglnX0dihoXNPSGpZ1q0GIOL4hguNXeYT2EL7y9y3QOgwtoa1ddendNgd62w8Xg17zuxgdsNdFFxvi8dGET4Le8kGsi3c/biItd1usS9fa+j28XUAEp/8ITnF9DQWPjBufXnEbGmWOADi/OUCzYA3vONxSCqCXJ94sYvVm8jY11ML1hTfsqNc4Jm+Lq+iShcXytDRrXYKdxymkvP0G0gZ9Xzbetr7YxRXiJYar3Q8Pgsbl7neKU9MWkCOkXTKLm/XFBAHlLqKarQjp81IKDIukcZHH6j4k4v/WP1XAIo11UCQASCQJuwQHswpOrZUYz/jQhMeHJhVxHXuyuS/FdyiIN8+VZl3Dqrbe3MBG1s2ubyCkOAeG36YwjnB6USJJJGt4OYBEkxotBYMCYZ5wBKSStUGve0gXSmQdAQbIU+BwL2OWslI4m5To5QkO+llMDwVY3w5AZDb+5LM7+I9fHsGuMZaxHvVVEtB2dVswK9r2shZkmBO+fHzhHYIta8sRG68YRzu1qXZIwQ7ttU9VDumVq74vAKhEYDrXGHjNwLmX8dDGg3qSAdFKuyZV3perDbEG19dg3rOSyUnMLM1SBYBiHxY+lTM4dyspsNdLPVvNIE0kKu2glIQjTomvfHr5sEhBRJjO+XOuXj+vr1p3EjGA5pxbdLy/bvh2HdhobSOPcOnrzp3he+EagekY6i+cX9zmvEwEOP/iwnjw2gR734D47ZPz112EW4sO2Ouiiw3x5aNzpuxege3RRRevI26zhSZeD2XdnkCJzUL6QrCDV72L2cRrjrDoSlMFIXiR7eyig+Oriptk6iUt9l9wBUyUiItvSGbVEBA3cAICgyLhfyCxZVN6e0HgDTILc1/WjbmVELzp2eCt0aTa4HrpwcDmzX4XryaiXuQtvofrHorsem0gMHiunhreZoKGvwSGLC19huXrtgNEmzT7Vn4eAShgbbU8VcgSBtd3fg40Wn4858ioOxWuv2qeCkB+cLN0RKAVDDug0c+CdSgrwmSmMeyxIYhKpGeRpVEPr52qv52ZxPplYYwL7TLPFM7HFbRxHrBxVwLRhOBxPrCQQlnWvcJKO882a4ySAg7gcQhv4MFpeQeDFL08wZPj6UsxefgQq3F5/+nnd7Dfz/DFw3N8eL8fAb0Qj4+nOL0oY2rn3YMCP/3sDr56fIFqhdEdUaMTFgGqK84lUrBEgxBsphTMo5QUsPoy03NVPUsBz8b3+raeEZelihmSkJHN1i8SzMpFwE0IYJDzvFwEPUTfdpF4R2HPlKsdxdlJBFSJmjJFLUusB2alRATusiKNxhFKLmo4HgzSqM94OMwxmtXxd2z0JpBnColkjUIhMnaVdg5EZiGts2HIhTXZZa1fUNNPrnXg3OqPzBaVsU7qFlgf/nLdewQ3XSF92rnlXsTsyAYoDeDfVa69S5kWDWH8OhCLIO8PLY4vqtddhFuLDtjroosN8eRoiqOL+VtPO+7i7Y/lzWfYuATdE3h2QDhF33atqyxmt7EBt3UPR28+db99qmotYVYaZInktCA4pFJAawuI1XpCb9oiKSyogbDZlVHHR6XcboosgfIGGiHts506lGUSh8McQgAn4xLC77HDZ3Ztb8txFTAr1Ks2iyfz0SX5lmJZEHtVKMmb+Hllrq3nc+3UoWuCm29SG31jgnjzc1uVE0B0AFGY/SZuFQ4hgqZTSP27bmSpBBGnQ4Y0vSDvIMBgn1QCSklmjq3pIAzQXO3e4eMBmOsXCQ4GOR4+H3vm2Jp7eRCSNfUk7h8UONzL8ex4Fo0iEiU5xRUCdoNAVqKEd5hfvFcEGTyQT46dda1gkM86ZiV99v4Q46mOeoRhXg4Rbt0GlIKBkTEBaGIzjAA0OMcHLEIIZIlE7d1Gd43GIdh5gI/TghMl1+pjhTnwkigYGiAoXE8IBrbyTOFgkOFiWi+kFe4aESQSQJElOBzmOBzk2Oun+L1PDy4Za41mtTcUYpDiYlrj+7MZ+nmKfpHCzmvuZ0tjJIOjDDLF93OFydv5fhZYmqEvi0uuK82ajfzzhftq62JquhCA8gApCMizhEFCr6UawL5gTiEkoKRCnikcDjL08hS/+1GOJ8fTaN6RpxJKKqSpRKIcyorbPZuecDmDmYb07Fae01eva8J7zlOFewcF1zkBF9MaVW2R+fWEdQzM3tsv8NGDAX717RkzXL1pjnWE6Zyd3SvtkKcSvVwhz3KkSY3TURk1/GKar19fKHHZgTWMf0pydsWuRkQhJJ9X+vUEu1znqUKaSHz3fBxNPZbHs1UHQevcYfmdN4eoWaLYXVovuupedUJIFDNwtd4hg4EW/6r8ui0IJb7pa/PbCHNdevFbEPJ1F6CLLt7UeHw0wfHFHKNpvfV0uosubjuU5NNO5RcKSgr0chVFjIU/SU4TGTeR66K9nt0lbqL5v+msJFr6e9iAhwWx8Smgy8LUq77/JoQQQJJIKMU6PNY5DPspuxsSp/2wPpHAnWGOwrctJXnRmCgJIsLR+RzzykBJGT8jwzE61rP4NpUr/LdLRCxvaXFKYvE1LF9u17ajRmLTAAAgAElEQVT9MqEtYV5pXrRv6XPLwUDJy90/pPPser/biDaA/LYG4Xa0PnlM5nG7lydQUkZWyE0EgQEUFzTod2FviMvtLmzes1RhUCj08wRFzuNDMOUAGo0lueIa7dg2/6wrF4AIYpSVxZPjKeoAkK0LYkCy8MDSh/cHODqbAwK4t5fj3l6OJBH+0IbWttWGkcg6dGFDDgTGEs+52jRGFc5TAWelgTEWF5MaWcq75jaos/J+4HKniWQtuUwiSdiUIc8UDoYZ8kzhw3t9/MkfvIf/4vffQy9PFg84Nlybx3B+DueYjW0MSykoJVvMtdVjg0OzTgigZvhsYCA53+jC+vjufsFsts3Fu1xeD5imSqKfJ7h3UOBw2BhC/Oj9vUvfOb0ocW+/wL19dgsez9kIY1ayFuJeL/MsuMXyhD4jpWdoKrEAGu5SdiJiIDbUSevPOK6Lpl8Jf2XyoDF5QDeA5cxS5e+E9xJAtEQJ5GkCpbitpEohTQR6eYKPHgxjoYUABr6/GksotcHhIMU/+d17+IMfHSJNJKcJ+wOoLJUY9lIUmcL9gwKpklHTd1UoAZS1xfm4QqUtPr4/wOEgRZ6yY3SRKsxKjccvpjgdl5jONd6/08Own6LU1qcJs3tuALZmlcHxqILWDu/f6WFvkDFTN1WedStiB2rPdWH9wH2HAVqJps8puXpeutz3+d3v9VN8/sEe/qf//h/jn/zuPRwOs4U936XvURgPgCwRKFIFKbgt5alEIkVsB+Gr1q8hy5rZl7LV/66SmdHL+f0LIWDMbrIkzFTlMSGCeoJhXPJt72XXIm9bvO1rlk3RMfa66GJNfPnoHHcPCjw+nvpTrjdt697FDymMJZiW1pCzhAsvqg/wAsJYZi0QsBOd6W1t0Uq+GtMN4whkKKYc3WRq7G0HA5MuMuqsA44vWHBcSWBWEkZTTuEx1kUGQpqwSLY2DlYTHAA3ZVZoL0tQ1zZuLLe5GK8u2PWYdstfcV4fUIY0E8kL3ZD2cxVWy8tEbZp+eZWUoAAeXzeIPNtgh7iN2SuRAnuDlN1OZ/qt6RevMsKGPk8lslRhWKTM9LLuxmQJaOnPjeVZwyoBfHohBAa9FEKwfpeS0jtvNn3eWYpmB5euj5BmKKF31MWTsmGyNWM6YTTTW9utP1tg1pA/xHh2PINxhL0epwVySqxnuQkRv9e+btjkBeMAJxj4AdgpmIg3xW12cjAfYeYwYVoaPHw+xvt3+7CO65NZVossSil9irBnSqWJxOGAWdHjmYbyzB4BZm/95NNDaOvw64dnOJvUOx2kCI8dp4lccNEmYqfQwHKKEhtLdRL+Hv5d+lReGG4HgVGVSBnZctPSeOBJQJvmva4FNoXX6pMNY8w5nm+mc42P7w/giK99Ma3RLxJ8/XQU3XDzPMH+IMNoVkenVQEAmcK9/QK1YeDIehAvtK2gL5alCkpwqnebSblqDA/10fzpzUQ804vZWo1LcfOJplZdyFn1/S9OTx5YcV7ro/Tz8P2DAu/f6eFiWmM80zDOoq5ZXDFNk1ixn743xMPnY36/8KnrxG3g+KLC6biKbHIhBRQYSFSJ9MxNNithSQ678PzSz6V5JpEnSePA6h+NwADjZKZxMiqj4+5krvHFw3PkqcL5tF4AoPgQhbgtOQYrZ7UGgU28eB3CHTLxac6CGJgWkp8rrMVqwyzGJBHI8wRaM+guhYRMGHBWkvuAbb1jZq0J3w+Aw2GOn3x6iE8eDPH8dIa/+eX3MSth/TzNvxVC4NP3h6i0xWmoAwBpKqNeHwB+NrOFxbplwEsTZuiFa++qGxwPqh15oJ+iyZAQANzVjTTe9ujn7y789e4+WRddvGSMZwyalLW9MsW7iy5edfBCk08F81TFU+V3reUqyafZUgp2r1tK+QmpWcNeElPJGOS5nrg3a8nQxk3KmxirWEicXhrqgbxuHUFPeeEtBWIKWTDVCCl+iRSYlvqlUaLlTeTLhPML1f1Bhg/v9/HseIp5ZZGmErNSX8kw46XK4TcBSgUAmGKaU9jsADfbfgSw07wkgKixc5MhpMD9gx7OJxXGpLd/4QcYRKwtGthHWaqgrcN0rqHN1Z2dd4mA9bZBmsDEsbZhtbSbDhH3e4BgbYKffHoAIsJvn4yi8USqeENo14yDARQR3llg13T7zAMMeo1L67ZQ/oFCOuBcawZOUwUAOJ9UMaUuOEEGcCCkfvIlxAIbm/t0AGsQWVWJ9A7hoU9TM6Y5AuaVwcEwxenI+dRmnjsC41tJEZnPQggM+yn++R99gK+fjiDknIENAu4eMBvt+9MZvv7lCCB26R7Zy9pxIRL/jliQn1MTlw84HDE4ax2n4yaqmduUZ4wRgosxIpuNxzYGJEPaYaPD5xlEXlMwkQJKKW8EsVoPMJEMCh0OMxydcwpmkSWRxdimzo1mNb55NsK9/QLzyuBiUmM8rzErddTjKzIVr3swzHB0Pud3p2lhfC4yFVOcD4cZICrU2jvmQqxkh8b232DDXDwC7h3kyFKF8bSOphnaA2m1sbAWzWHTivTkUDbr29ewl+Kz9xgoGk019voZzsYVijRBnnABBHgsCWDhwxcT1Nqh1g3griAxrwwI7I5b5JziW9UW5NO6f/LpIZ4cT6MpS/huAD/ThNNv8yzBH/7oDgDgyfEUF9MaXz66wKBI8N6dHn7x1UlM6xYAnOY2NSsNuwuvaKsMpjoUUqGqHaq6imzGwJYz8GnKokkhBggBo4+MUmKgphICpRfF5bbN7bWqDYh86rjkazgiCPDzPbjTw5/84fsAgL//+gTj2WoAXaDRGwQ1acAfPxgAQGyDk5lGWTOwzEDubrqnSgIgBhyN434e3kVIzdfGoZcnsN79eFO0x2BH3DekELB+fAZ4jbgLb+Vdo7b0i/R1F+HWogP2uuhiTRjn8PR4CrqiVkgXXbyuIO9g1ywo3p1o0qJEA+q1Up4E+BQ8pLvMKgMB1rMJdXEVRlU73lU5DucWU49c63jaWuIUNuINYrkjA26XBaBSV3OpXXsv/+61sfj22Tgu0i8mFQJr4pX1AcGpUNYxeweOmT9tPcKbbEc7P5e4eVAP4M3rt89GiyyOLhaCwFpSJ6OSpRRShSJPoFssqfC5m7xnOwJwZbxmGrVv7KNJcxM4n9R4cjxFP09w/6DA2aRCmrDO1wZ5Or4v8Ua8Nrtp/THLTqLSuxtkLD5cuC9hVlo+pNAOBMKkNE39RgCAYjn9133qI3n2WsO8CmZRbZF5KfhnJUXUF6TWPQAeK9+708eL0xLGuQi+hzIYQxhb7cEWhUxL/M0vv4+HceNpDW0c5rXBeKZxfDGPjEPlzUDaoG27ml1LY5EIqDfobzEw57zBCH8qy1RkeUtJEVBwRCgrCyGYAVX4TfFoUgOCZRuagzMGTN4/KDCea1S1XTBAEcLrg3mNuzt7BQ68tlmlLZ4ez3B8UeLpyRScKskgjVICD59PYMlBCdaM/Xo8wnuHPSjPPATYwf3F2RyTWQ3nFplixrNNg6zJyaiE9szZTEkYj3AGMMU5zxLzNfTgsBe174Ie46w0OJ9oZInA7318gP/uX/wYf/oXv8Wz46nXv0T8jhICZkXHIIJPVa1AAM7GFe4f5PjpZ3cwKw3u7hULM9lkpvHsZIqHz8dIE4myNl7fLqSICuS5giNCVTkIFcBZCanIt3eJD+8xIHU+rmL7DudQiYRPxVd4/04PAIN6z06mqLSNRiTyhVjQagxLiG2as/FpBLyTL//ALtJNf00SidoQJFFMDw9jWqhK6whn4wppwo7a2jjwkGLjvRh4p3jQFYD8g2GOoW/Pj48m+E9fn/q21NR3BDwlMOilDNI7dib+/P19DHspHj2fAATMa4PTccVALQCpGqB3XYRDEeWNRLgfMbDayxQiOxACzgOTiZIQ0puvrAgpcKnvc9YP/2u7/nYZq9+l6Z1Jiu/SEy1GB+x10cW6IE7xCCcnXXTxpgcvXl93KW42OBUopOwISPg0UWptYpa/IzzjYAnY6frx5Vi78QOijtBVqm0X8NS6Rmx6Uxl2icA2qbX1aTyE2rvNAZsxp+sCvauCCAyoA5dAdQI2giIvG5sAotts80HYvIv1YR0b8UjJLojjUsP5xrACY7vxcAR2eG29p+U24byrJxHBEuFiUkEKgSxlhohspRBuC2Yt0QIrblUknj3laDcQcFUEBjJjkgR49lYbzFn4/Iqfi0xFVlsi/fZZYIHtHlNFW0DCqtCGcDquMP/mFNY5ZscsMZYC8BHcX88nNWvnpQ6lZtMNYwmTuYHzbSd83zh7SWt0+XnWPfvK8ACM8mnHVWU5BVm0mMeebRTTpa1DmlhkqfKgJ2uLWcuMIwYPHB4fTS7dToDBXAAeHOOMmLI2GM818lRiPKub1FEwqzwARyqwpcBOwc7xAd4gTzGrNHo+ve74omR9PQ9It9dEBG6jrjLRzEJ67cT2OxZoGJpKKWhjMeyl+PjBAM+OZxjNKlSlgVISPSZq4dvvx3h+OsPn7++h1hYnFyW/h5QBU20JtjILaZ7tCGckxjg8P5vDGMKgn2K/l8YU3clM43RcRfMLU5nFAyNqQN08bVK+Q0p2rTlleVBwPVa1RZooaA9WBodfpTyT1hicXJR4fjbDdM7GMN6HBkJgrQHLrjErjWfABfdegTThvuSI13r+zGEhX7Q9n3JaKsE6CyXEyuyKdr8QxOBenikUqcTJqMS//suvkGcKZW15LLR0KT018/p/qdeo7BeszTeZaTjidcfJRemNZXidE83tNkRgdAYAUAhm1GnNupis3adQ1saPGwK9gvW119X+tnn5h7wWJoCN8N7R6IC9LrpYE8ElUkkJg9tJm+mii7ctwiLrVSwMIqOitfu1SyJRy8UIp+3k2Xw/5AXMy0bYhO4SUgBFnuDBYYGjsznm1YYx0yMa4VT52ht78HXK2sb0YQjWoYkL/6UdlJQCwyIBEPScTEx5eZmyALwZCcLpEt6N0xsO3CarjbBbOs3t3LmLbRHTH631wu4CUvj0rNZ7C6zksCm8qdjWpkM/4g0mp7TmqcTd/QJKIqay7hIhPTCkpq4KKYGP7g+Qpwrfn8zYEfVlpQ5otbtjyOBbpZumvMj9sM/O1iFtMnxv7cHDhoIS8XiUKMmpej49P4CBYSoTfp4K7oyjWc1gmb8pERsMLMmabYwwN7c/vzRdNp+NbEcuRy9LvGyFY4BBeIOMFfvfSlvs9zPMEglAxHoKYx0BC1p87WqLemsebPr+dBoPYmbzRbdKwmI/cNQ4PjIgxW11b5ACglNfAzCz10txfFFi3cBL8M6/CpCtZ1h+784BB8MUQII7e+zUOysNXpzPoY13qxWsZ5inCn/76xf46N4AH90bYOIZi8zylDDWIlXSu9P6+nWXgV9+WG4T/V6CuwdFdLwdzWr/a0IiZXRTbg8loc7zTPlnYMalo5ZzLAFfPb3Aw+8nHjAC0lyh8ACTtQ5K8BgwrwyMI57TW2PVtnFl25TE7c+z6DyYHLTvtKftNfrmXk93TWqvvxTv1DbcmNnzDOhW2uLR0RR7/RT9jDU5HZH/b/F7npSKWlvcGebIM4U8VRjNanx/OgMAzErt2zKXU/jU7m31lKeKGX6q0X6bVwYkGpaiNi4ycp0gTGemO1R7iSjrdzQNB50rbhddrI1JybpBSUvMuIsufujxsuDHrsGOfsy5c867d6G1eVi3aQwujmGDdvtF/cEHsyoF/ujzO/hX//xz5FmyfZPuN5bXXZyucjUzhjCa1HD+7H9VW02kwKCXcJqZaMb1sBHdFOxGt71sEtwOQ4540OK51QXXa1jkv6sp6rcVAagIG/u2MykAv3G9nXqVWxofEUUNPiUFskzhyfEUUjQ2AO1Y9XPoc8D65hjGCgHerPaLBHf3C04HvtITcURAfs29xIrCCMGC+wwGOU719GmTaeJ15GST6r88Lmzras4Dec7/F8C6KFaPJv3ZWMJoWmNWGgZQvP6ddeTNN5pn2RTtzxEQ3S83gSDhuRLvuCoF4ty6dn6VAtKjh7085bThyqD2bENQC6BG865jOQP70esOVtr57xK0vez425rK26WHc8wMnMw0RtM6urwKAHf2GHjZFGsBz6X6MY4ZrIkSGE1r7PVT/Pij/ehuGuawsmbG+NdPRz6NGPjJJ4cY9lIEtDVPZZwLenmCg2EWddkuPyGgLdfNP3x7huOLEmfjihm03oAl6B/G5xBNqrOSAoeDDD/99BB7/ZRnRGpSdc+nFf7hmzNM5hraEozjNGXrCEWeIPXA/u98tI9+kSKRzb2Cscy2jtDL17+DoIUczN7agK72JlhASJ8V6OWN82xgPK7qE2LdYNCqV2uZXacNA55n4wqnkxJEzHJct750xODmi7M5js9L3NnLI6gHIKbf8mexEiC8VF4ASSL987E0AbtWS6TeHTheO4xL8LIzmy/dxYYw7/DipWPsddHFmiAA47luuScJmO6IpIsubj0EPNspnjDzQkspwVoya+bkNmspLvquwGSKi/prlntdSL+ItTuc3m5iGe4qSP/KQwD9QuHDewN893yMVImNzsVxw4zrEdnCol56jZlA1OH62ayr55zD2aiGJWb17VqfAtzuxJYFtSOgSFn/ptZNSnCqJIxHGm/6HaprsA1DX3kTm9O7HPE9EadctRkw64wpburGm8YW65jtYuYGUgh883SESlskicReIqMpg7bWM1xFHJ+XQZKN7VBwOmaeKUznmtPfKoM0ESjrm3/6aHjQmhekYJaWSgSSRGK/n2HYS1FpZnwZ71ycpzLq1V41QgpeALdiOp6fC0DMOgvMJwIwrxp6XLtOE9WAYSGWx80kEUgTBWcdSu12luQgXz4iTmuN913bTvidT2aa66yWmFc2pgQuz1FhPA5jPiAgxPLFxSXm2sKD+vIEaMm1wMNerjCvOJ1zv5/i7n4Rv5qnbCCxKRxxuiOAuMZwS8zPoJu610vx6MUEXz4+9wxRFrYL4J51hEEBTEuN3z6+YDZ5xfIQ0oN5e32J6ZwB3F4mQTmnf656dueA83HtATIRzaISJUHOQdslpTA/oVpLeO8wx//4L38fAPC//u+/xH4/80Ch82zQy5MzoWGw56nCe3d62O9n2O+nyFKJydxEdl/Qntw8plA0fFh5M/B98rRh3Ruv8agUH4QFBp0U7MK+10/x5GgKa5t2pWSjsbgNrllmthP4QHDqNL4nb5LjGdXtOdU5oPYd0EqBNOVUe06lZ/ZeTGH2GoS7DBsEYF4aPowkgGYOyus9Ct/LrWv6+yrtvC6uHgEUfxejA/a66GJNCAB7/RTz0gAQsO8wwt/FDzeuA6zcxHfXXS+4jvVzhXll/YaFXexqwylOmhpDjHYErZUgriwgItMPO5RVAOj3EpS1jQvHl400EdjrZbh3kKPWDk+OpisPCJgVTFHMe1XcBuC46wJ0XYSNshACT4+nzMLJU8xyw5uEFfeUflcWFuUBINg2xGaJ9GmKjIwkSqBqpbgJzw6RsknLWwa8pBSoTZPitvNz7gAahs8ZR7CmcbVjl0c+bZcQUU9nnVbXVUIKoFdwm5VYnY54qYwA8kSiMrsjSQy28+FWl95+M9EG9W4bsCdw/6k8C2zd7QjAeMbZCqF/9vPEu2MqfHRvENvut89GmJRXM74IY/TZuMLBIIvO5QxYNOl4zjMIN1VLSOFd9zzh4KDIFKdEUujHzIYCJA6GCfYHqQfZmOV096DAP3xzhlKbhXcTrscGTgHk2vysAECiYdClSjIrzw+8uXfIZUBx9dMay464lbbNGCk8O8kDZnmmcG+vwMmoBFaANpvaWKVtrPttADDQjIVlbWK6cQR4L03K/v4SyBPF7xrCpxYyOBaMhUIdtcsZWYX+PtY5qJCWGSsCETgNDMJP3x+irC3Op/Xaxq48i1UpEXUoA2s11Bn/ycBRqR2enkx5rFUCTi+C2tYyAPX4xSSO7QTONpBSoF9wP+oXCcYzjYNBhvNJtdFYyTiHWYWY7ssgFjsus8N9M/9JCaSJQp4ycP78dIbRtPZgGcWUerEB1CAAf/D5HVS1xcW0xqCXxlTgg2GK+oLXRmi1vUswreC6M9Zxmqm93PakbN6ZUhKDQgKCMJ7qCORBIb6XyVwjS1kzschU1KIM7M3QvteNBaLVT8pqFeotYhp3mggISGhrI0BO8VP806w0+ObZCEWmMC8N8lShlyeYVYaNO64wngdHZE65JRD8oaML76sB2x1d6dJdrIl1TNl3ITpgr4su1sSglwKniPSQXTZMXXRxk3HTwNmqa75JrZrgN2qCU0MS73anrUORJlBKIEv45Lg268G3wCi5qnYTAc2idSmuo9cX0k2UYvbW2aRaCeoJwW6SWaZgnF7LSAxA0U1JtoXrbGLXbYtQBm0cvn42ghQC41m9VlQ76I1JjyqSZ7DtotcT0icSJZAodhg1tmYHS8ALfwNCsIsiBdZMC8CsW8DpVeuP4DckG9pU0NNq6zQFQEF6fbVerjCyTZpdAAx2Kc+q/lvWvPtIlATRdsCQwKLnV3l+uvSXLm4qXgULNwDM1qfd7RIBhBvPNDNoZpyO2MvY/ZlW4APb2nEA9mvNwMGP3t+LG3dmJAGpNxuwG9ZciWKAgoGTDc8ABq6Crpb2jCAhWKfs+KLCyUWFYT/FXi8FQeGbpyMQ2N32qZ1CGxsPXBhKIEghkecKs3Kz1hUBMX0QYMMQ6/XKpGIQ895BgclM42xcrb3W3LP7gAakUIlgFrEE9vsZDgYZnp/NFr63DsIJQJCjxi0zkWLBfGRdBFODsrJb2xKF8pJAkSWY12aBwcWMZhEPh5hNubje7mUKxjmfpgxIz2IiACNTA5z5iqeJiAzJsjboFwkOhzkqbTGdLwLQcU4gQBMbFEgJkGMdX+WpXY4ASPLusxaFB2LZpVhcOogbzTQAZn1lmUKaMGvQ1BZHZ3MUWYLa2KhjZykAbWtAXUOwwvo1hOXr+nRRnrs5pTtPFadwcmXj6LzEv/l3X+Mnnxxif5DhyfEE2lgAm1PehQBG0xr7gwyjWY3fPDpHlihMS41aWyRCRO03IKRmY4G5S8SpomnCmyexYvEU1hujmYbygCTA6y8HwOnGYKipC38oEZjCvu+H9ONEKQCNNmU4/BXhPw82rsaeyTthCySpxHsHPYx9n1yeb0Ofm1cGRZbAWMLFhLUP04Tbx7Q0GyVjLt8fUZ83mIvxC2mtIXB70+9NaAy/TXH/sNj+obc0OmCviy7WxCBPGNAzhFmpu/1MF299xIPaG2rMV7lM0AbZBuKEhdisNCi8+LMxDrWuEDZGg14CWeHSYj3eyzMkEiVhLS/yNp2KX3qmsIFqPeN1FjyhusfTOgppr4qe3wAc7uWc1rSGBhLYItSmkLxkMCB2/e8L+DQV41DqCrQjkOqu+AzBOY6IgQnjLDv0LX2fneiCqyJvqoXgDcPLLFojM0Nw2pu161NqFxiCotk4OMft8P5hD0IIjGa1d29GLO+2Il76PTWGBZxStiNos9OnFkN3h1uvLHY9SJAiMFS3XpGBMnF1hiDBM6FB3gmzgsDq9rDtsvxcnPZZaYfvno/RzxMcDjJMSu0NGwjDXhpB+1VhHbvY7iKRwkADs+SU4lFZysAyY123mddUBnjDniiBaamjTt7CXOAADecBBdZNC6yoZcZZABU4a9PBOeVZQRJSsjlbnirM5WbmIxEgpPDzmgfgHABBOBwWuLdf4O5BAfFExN/zF1sFoeavQc9ResTj4wcDjGcaz09nOzHc6yscDCRKIJHMIhvN6ggChblDSP6BteE47TtL/QGKZ0nnqYKxBFfbhXTLReDHg11+ZzuaauwPUhjrGkaiBwUDMxERUOR3YizBacv9REo44/h9Gxf1znpFgrNJDSUlSPmDFH89G9sKO++2+3BFFtaxGzIRH66E+SGw51cdHJF/Nu67fNC5l2fo5QlG05rZa4LfR23ZkRrEfePpyRSZB/R5nqdL2p7tCL+5mDDTcTrXONMVahMYr6IBzUQzj8dM89a4ZQzB2u3t2jrA+bVRWP+taluW+N0EDcFUKQYbvWvswSBHWXOasyTy/ZJiP9XGNuuOpXCO5/UsUaiNxYvzeTwwXBeTuca0NLzOrDmzyxHhs/eHnJ1xPGUTjF06iq9PJQQGRQqA078BRJfuXdew14kfCqAX4l0m6nTAXhddrAt/CjZXOw7MXXRxw3HTza7djm/z9G/dvXfZrIbFtnWEWcUukiHFRUhmJ03WAHohmFFAkJJvSjt2YAKnP6zV+7liBGbDtk20tg5ZyikdqZKNc+CK8llHUR/EvgEDU1iIB3bNbZUoPDuw+yI0ABI3EYFU4YL5wY7fY2ZJ49KrlAIR62npl2APLnzPb5KFAszVMiPXxqseH7pYjFVtvP1OpPCgNQTMpnxQH9YRjGOAQ1+XmuFBEHK0NSV7HXjYBt6dtLiYEGpt0S9SpEqici6C+A8OCxyfV2zssTQmE3HKe5EpOLeZpdouZxwP/J+hH7NRBbPJpACggf1hDuvcAtASWODO8XeU8iC/a9w9lyumPQdMSg0lBBzCOC5Q1Ra9IoEcX9Z3a4exDMo0phxcT+eTGtO5wVdPRzDWxRTqdp0sMH5E64CNGCB9fjqHdQ5CiI11Ga+35ffhXgFEylLJB+TUaOS19fwy5QHO2nD96ubghPUnxU5jEgGwhjBxGkIIHF8wihdNO1oX8DgXCCyBoZRAlgoYK7ymIXmgjVDXFiBmr+71U/RzTgeNbDC5mLINXG7/zIBdXA9Elpv/eRm4aY/vgf5IxCZRwW2dCCyrYLh/K0juY5XB89M5qtpeYkkGAHE5HAGPXkyYkeglI0J7ATXps6Fwl97H4q93Y6xRs47YBF6Fz2lDKDLp0yn5H/NUAYLiGOXIoTbUWnfazUx7/6e2Lkp6mFXagK1vVJqdmRPF2noAoAAcnc3xowegFwYAACAASURBVA/2MJnXKGuzup5W3N+fOfCY06q4APiGvn8b8/IPba4/vpi/7iLcWnTAXhddrIlESnx0f4CLSb32lKeLLt7WeOUtmnZjibR1ejjlgv8uJcHYq4E6tW4W0buedNYbNO6uE7s8s7Es4E1ELE6/4bNSAHkmUdVvnubnbbapwPa86nduokyJX3G3daSucl3nGgZpL0twPqlQ1uZa6d0ry5cI7xJ5c2+gm/HevAiADaejhfbIzJRd+VNZqmCduTLzQ/k08pD+t6mtJZILS1sYLwHkM9ahrC0GRYIslUiUhIDATz45xLQ8xmS2OmMipG/28gTTUl+rL1HrL4QAIjWOq4mUcMJGbSsRxO2IUz77eYLaOJjK+t/TJVDzEpAj+DpEhDzlFM8ffbCHTx4M8LNfHTFIsyac41TFoLsVHHSpjY4gyEAweEXE6a1pqpi1RA2gGR5+Mq83aq9dNcIjE/G8HaQZAqgXGJMAj69B27bWl1+iI8BdYV7memF2mxDEjCoP0lGL2SrA7yK8e2sIqZJ4cFjgYlKj9jqAbQfjF2czzMqUgdOWvmBA2DbNOWkio87dcj0tx/J1GCRlmRLrmYztC0SZDkfIUwHjde3mFbvettmaK7UQWzGvrG/DDcjbalq3FoQd14honj9VMgLsFxPtZUU8GL8CQAVaQOySGQ1Lu3BKOnmX7HUR0mWVktB+/GrAOIHq0YUfq5uxeVPbiOsbIpS1jYcbgZEvhPD/3YzG7RtrxPaKYnZFbdi3KTpgr4su1sReP4Ujwv4gw4vzdxfd76KLVxEvu4bY1eWvHW/LwoUZXAa74DLWAfNyM/j3quNVlCVsLK5yr5sq100AZgHE0Ka6MjC4LTYZrnTx7kTQpwQaWQVq/du20IbgnL5WOldI4zNr5AQWPkuAoN2ZJY4Y+DG2Rp4qfPreEPf3C3z7/QjTuV47jlsH1LVBksiX3uwSmA1etp6vqqtottHcs3ku6fXXA0tulczEqmI5PwCwRIDD1Dr85tE5mwhtqbUGMFv895ByCGrYeQxIUUxDrXUzb0Sgxqfi3lZaSqg7rW0EGQmLbVYbwmSubzw9TghOS05TCelTWVPFshFmSZpBAEhTiSxVyBIVwbxg9MSaelxV88pGA5EspAi3ALBVEUAgaLeTOcly2YKpGBGt/X4oq3MhZf6yVEXbiGFTOI+yLYOLtx27NsPKONBcI08l0lTi5KJiUxFvMNLW51yeb4Vg4oah5uCXWvfWlg9Yt4XzfSqYq4RUfIBwYerLz7bhWu130mhHN9/gtHXuy9sOn3fRy3tb1sa3FZv0W9/26IC9LrpYE7/36SH+/OePURvb0Re66KKLW42rrDN+iMPRG5B1fCPxQ19Qd3Ezcd3+cFsaTe24LnBtHTCrLH75zRmyRPi0wy33Am6Nvbxqc9z+0RjCHKzbdaV+7T/rCBjNzE6adjtdts1QAiII0DY2WA5mcLHZQ+LTCSmYD9xgbJvfbvpwQgp+tv1Bhn6e4GxSQWsHqcTKTT2BWTzR5dczpdpgrTMU9d2EADNSHVBkSWRgb3S196xBKTnlel2dhAOsYJIS0ksTJbzUwuovOiJknp0YdP9WPeeu8SbPVQxUO9TGIVUSzutn6gCwbfmuvaGBUBvWHmX935tZm626RhiLduknAQDuYn28y7UjX3cBuujiTY1PHgwxLFLs9zPcYIZCF1108QMJ2c2wXXTRRRdXjtrQTvqkV3E9v+kIGqovixEQbv4ZOLWPkQbrVoM0QjTsMEfk9d9uJtXvtmKD78NCtEGWB3d6KFIVU7zXrecDA+tsVEEb61NeFz8T6sx66QN2mqXolrsc7Xv1coU7ewWkEN6leX054jMQp23f2ct5L7JGGw8IRiQivncpLzvg0m00thuOq2y3WGvTxfcBbAbZOZ0ZgFjfDq4SAYS9Le275djlHr1c7dxPunj3ott2dNHFhkgUO3m94fNgF1108QZGIm9m8dhFF1108UOLnYT3b78Yl6I9pF8HBJMS0Z33NiJo2MkNk49AA5IJcHmIAH0Ft9td46aeNE0EslRtnVOVZ8UlSqDSFkfnc/SLFH/8+w/w0f3BRi1B5+BTa9f/Hmj0e40llJVFuSLtFUA0b5DevbnSFqql3xaAwlUlCmy94HLcKxIcDPPNz09AmiikiWRjh6QB98I7D/qL130vL9t0QzmUbNiPwv/7sJegXyRIE+8cveZebVkOcg0Iug1kbzRyCb08eWkALL7yN2idNyhS3N0vojZwFz+s6IC9LrpYE4+PJnh6MsUXD8/f6BPMLrro4s0Mbd5s9sPbEus2Pl100cUPN17HmNCkRl7hOy3wRkpg2MuQpbe7/RLwunuykdFrh1ICqdeSSxIJcq+OdXTdUJKdc/d66dp3L/znBr0EgyKBAHA+rjCrNE4vSnbd3TApc0olrXUGdo4WdBgBdqc3hqJByHIE3bVaO9TaovI6e1KICLAt3015pCsAYAAwLw1+/ME++v65VgUbfpB3N3aQogHIkoSJCi+dNipeDtzjtiejEVBon2ki0c8TBj7dZQfhdlxX+y+6EDtmZ97Ywesb0nGkAA6GWUyr7+KHF53GXhddrIjHRxP87Ncv0C+SLZbnXXTRRRdd3Ga0N9PrmBS7RDidv2nzii666OKHEQQGNYgApdjUaZupjxAMJAgBZImCkoBSCcrq5rXsAM8SU4DinENkuWRDAO+IKwEMigSHezlmpcF0riGFgNP2Wu7jmyIwxNoRWFW7mEikSsJYBqgSJfDJewMoIfDt9yOMZo2zJZtTCOSpwr39AnmmUNUW47mGANDPUpTa4nxSbXxZVb3FmMqXuW1mscucxOw+14CnLpinrL9PkSo4xwYdSrL7c6UtenmCWtuVJgrWEWAcerlC4O4UmYSSKfYGKUDAs9PZSxmVcNv3rtfXmEudo8jWK3KFWjskSiBLfLq0sEhTCbuDUc91g4CtJhS7Rhs4f90HuXnGjj7WOqSJhNnBBOSHGO9yJk0H7HXRxYr48tE5AGC/n2HYT1F7vY0uuuji1cS2zdKbHu/auoE3pRL1LaRqbbyvv3cvTwAI1NpuPMlfF1KyVtEmtsarjgA0vski5V28uXGLZqYLIcXmNpp4Q4KbLMqqZ4uur/6e28wKFr6Lm5lPkkQikY2xghDrWdmBJeUcIcnYnKKXJ9DGIVMC/SJhN/SlteV1yxo3q0GbTQLDXoo7ewUAwsmoQln//+y9yZIlSXYldq6qmtkbfIopKysrsqpQQBWGFkJa2AQoQhEuuhdYcc3vwS9QhFsuuaIIV72CUJpCckF2VxFkAQQqgURVZWZkRmQMPr7JBlW9XFxVM3vP3+hDhLuHHZGI8PBnz0xNTVVN9ei594iL5w8eD/CL50f46vsRXvkJrPPiorpQ/pi0/yptLTEEoxSMUXi0nwIgnI4KFKUFiGBt4ya8eO8EISaNJqig1Bv0Erw9naGfGRARUkP1dxUReqnC0X6vJjdmpRB/WhEOhhKe+Op4uvZeVt1iDB9NEh3UfIxBJkvo0awCbwoB9QCrliswQ8Jkies23YbzYrbxRz86xLOjPl4eT9BLNB4dZDgbF5gVFqW1yy4FpUT95r2HdZID8uc/2gcpwhffnF3ZEZRaPwwyg6Ly2OsbjGcW1vng2EsbzWREraew1zcAEYz2yBKNP/nJI0xmFU5HBcazCq9PplJ3K8pyF16bMexdQopFJbnouHwVtO9v23tVBOz3EwBC8BIR+plGXmwgqz9C3KFp4I2jI/Y6dFiC0bSqf/7kUR+nowJ34zXS4S7hrkwuPgRUCCVJE43KOlQbJosxFGkbEoNCXhmjFYrydlQN2yIxsitvd9z4ZMiCYlVIz31EPzNwvrrWIn6XPrPfN5iVFtYBk9zWX5RJNK/dbFEKdQLxmKi8qPydmtB5bsq5Cbc91lD912YVTQwpjEqVTgH5fhGflaJAVLcIr13Ose74SOoQZCG+KsxQjiURB4U+GYuUGAVmhjGEWbHu+8EplIUwk3BKWSzHjYQ6P5gSVRYQiSxXj0ftdhvvL57beYaCKI2sY2iFncd0IhmT8sKhl2nMisvEiiirNJ4cZLiYVpjmFmCpl0QTjvYyEBhZKuGU55MSo1mJ8dQCBOz1ZCPZh/DOys5vpCSa4MGXlF5aIaidJLxx0DPYGyQYTStUlcef/9GT+tj/4k8+wfNne/j27Rh//7tjnE/KS2M6AUgThUEvwZODHgDg++MJZoWDbb3TVAj1bY/FioB+zyBLFJwDDvYS5KUDgfDpoz4O9zKUlcN37yZgALPC1u/5+KxBQJIo7A1S9FINCsc5z5gVFpX16GUGRiuYoGabFqI+zAsLrQmTmRznPeN8UkJrhTLkwpPwVnG13bRnX4eKJgr7g0TKkFvoEO5Ia3qTVqFuYjg2NePlIikdw3MBcSke9BIoRfju3RjnkxKDLAED2Bskcq+5XTpWey/nef7JsC7f3iDFOK/gPF/JMVWF9uWcBxFh2E/w/FkGpQhvTmfQmvCL50cAgP/0xRvkhV1u2ALUxOif/cFjgIHjixyV9Xj+dIhv301wPi7hnIeOY0IsbySY0cytNt1KfHZpIpuSaofvLR4yR5y3fu+9OE/XdRXii5fNT9rvz2XmLDGCtmmjqF2tNyHWzXhWCaFrPXTYAFn2/ViWj/H93Sn2OnT4yLA/SHA+KXExLWV3tZM0d1iCj+1l2IZnYK+n0csSXEwZ1q3fFdxlLskc8gOBa5XGh4L3mxMyr/7u+y34bVYVM3A+LqHU1a+xS/mIgGlLzdJuP3aLelVhRi8LAI9bjOq5FrYNLb6t5xoXIdwiZDYWJIREPyDO+l6Bw1+uteC90jk2fK5IFvPbjN2ehSSJ4wMRgcP4zbxe9edZ1EmZUYBRtfrH2oZsYsg4rFV0IkVNBALL1X21IjYwRkwQAovlXLuOl8zAxbgUtZnzKzZthPR5FdRv4jgLwDFyWByf58hSjbJi/PSzfZxPSxilakJwf5CgchqnF0XrPhqlsQ8LftISAsqhP9bkpRLTJmbJyeYc42Sc44uvT9HPDD7/wR4ASTfzH/72W4ymyzdqhISSCiwrh9NxIbnhFOaYMO+bjRYC0Es1slRCSPPCwXlGdS6hlo/2M1AwSziflE0+OJBsFLjmWRMDlXV4dtjDH/7oEC/fTfDFizOwZ3hIWKtsJloQgLxySLTC/iBFUVm8Oy/gvK/HV+cZaKnN47PbZn4R+1s/NRj2EiHGWOq5qHzdBpedqubdGRs3xGJ4t1Li3ls5j9fHU4xzyQs4mVmcjnIAQtwaJST14jm9Z8wKhyK89KaFxcvjCZznmpjTGzbGFuE9wIox7CcwWuHpQQ+PD3s4GKR4ctgDGDgYpvj9q4u1RBSH8iny+N13F5jkFbQmHA1T/ObrU/zjVyfIy8aIZJGAiZth0QRjEyIJaLRCWfqtQ5CX9uxlJGokG1vvTqVo5dyvzvHnmlD+NtrPhL1sQGz7no3ly0uHxGhM8gpFcfk4ApAloqSd5vajXMeYB2wb3BF7HToswc8/P8KvvniDl2/HOAsTkA4dPhRUa5f3LiGvHB4d9DCable2XRdRd6HfXUdx976f121fj1bsQm+LXZ//NdIAwTmAFMNW3OxMX/FcSgGpVnDMW4f+3Rd4lkV0m0BZh0hWdHiYiAoX0dQIeeg2tHkG16YD3suiETEszTNoDfFRnyOM9700hDquIgF9XOzzWnJZhcW8tUJGuYXwuKu24UAjolqyURAJHCLZmIp1EnOyMQN5Kcq8Yc9gr5+AIOYVaaIwqxwmJ9OwsSXpBoKuLKh8qH42KijOourHOhby1AOsCNOiqnPAERHOJoUQad+P8PuXFzgZF7gYlyiq5Qt7pUSh/bPPDnAxKVGUQtJJCPR8XbbTGxzupWAAF5MKlfOBgPHwnjCalMiO+jgfF5gWFolRotar3KUNDoaQHv/y8hz9zOBiWmKQamgt4bzWcSAT5R7zwsH0JTx3mjMGmcZo6ufOt/R5btkOjCHMSod9z/jZZwfwzDgfl3h1PEWaKFTOI4ZAz7UJaojBbS4led/kSG0dZoUNqlMFF1x1iSDuulqhWiI4kLrzOBsXgewlFKVDFeZTDFzpnWgd49FehmdHfRSVw6t3U+x9nuBf/fQx/v53x/i//+ktzsbF2rzkMfTaOsa3b8chByNhNK3gX49Fodp+H3FDvsZ0GsYIie39lvNOf1n5epNo76/IHGmL8Q6bFcPSr3crx7vzHIlW8HxZ1RuRGIIKGzYf67s8MQ/XXKQj9jp0WILnz/bw+mSK//iPr8OE8CMd/TrcCdxVZYz3shgrNkzkuu6zPeLCGrh7z/2ulWcdourDKFG7LGuhcyTGmnsjQBapeJjh9w/tfjrshrjIjwotZg4hgYDfIuy+slyHTzLkndDvGVgHKFAdhrgppIwhi2KJkOBgLjB//XhMHQ6+ZPGqleQD3esnuJhU4foeLp7zmpsTy/KpESTMtz6OhVCxgRT1DGg040xlPd6czuqfSyuOqUBL5Reup+LvovHCEpIoboRkCYE91+GOkXQrSpFSFpXD6agIaTGWp5jQClCk0AsGFG1I7i5cIkkJEn6bGI23p7Naaeg818rSGM797qKAcwytCalRyIvV7EVRevzdb4+xP0iw109CmhyqFaAxvNUH6SJDrhmJnFXjdRz7RQG5uU1oJSrNk1GOPx88wV/+6Q/w/Nke/rv/6ddwXvITzgpRD8bnE0VBV31niKqUwSHMXYWXlQ3PV69RHVnnUdnm8/b7C2ieWSzbpjya8T6eHfXx2VMJ8b2YlPjq1Qj/329PcDEtm3KHk9OSdhrHiXgtz4DRXIdiL6uzJJiiSPlD3rjSYco2OBivLrOYqgjRFdML7Jyfd4u6aY6l4Er8gTZ2WUj/slxdKcwy5ty2M/ddBj24LNgNOmKvQ4cVuJiU+MGjPvLK4Xxcolv+dLiP2GVSsgsIIfdS6daGnBIkv4nzfC0nttvETZI11z0XKZkQKxVc526oXFtdGw9rlBPhzxoyIagFOBAFqxaA/ho72zdBbN+V59JeDHd4OKgVMq2GSlvFZbfOUf8l7WOWB+MCLQYK2pD8bgOBDgiJUjleefkYfrosjD321/iuMYmCtQ6DzCAPqjPVUpxtasqS86rJlbo0V1X4tw7JbIUA14qjcKCo+TzenecSBut9cKz1c4ReG41BRMhRtqIMWlMgMKgOzY2kx/mkAkFITjkPLX2+keBliINvGcg4HcI+63tCi3gxQrw8PegjSYREAUcX2HDfoRxF6TCaVrUCMbrmrhsjrfOY5BWsY5TW1aQpu2bcFoOMFJX1mOQW+YbcC5HMknmMhq/cxnFakYTe/vI3b/BP35zhr/7ic6kbTUih4RwHspRrpRx4XtG4LWoCDgih7HTZzGQFdxO/64KJhatc/bDaJSGSOVwV8tmxW/6ujGHtWikUlcPL4wl++90FxrNKHG51o0xtP0tFYoBiPdeEXRIMuNpldR5zY0ckhaOgYtBL8IvPjzDIDI4vchSVwzevx1ulOlGK6jpjrA+9XvXRtu+7SDJj9SXeC1a1/fhsjFbQmhoF8Ef4PueHy+vh46VrO3TYgNG0wuPDnky+PsaRr8ODwG01XYZMIE7HS5J4LCBLNfqpRi/Va3eZPxRutIqo2XUO/90JcSEUkx6/zyS/D3GUW6sQaqlgVh1WLwauAAKQaHWtvWGq/7oD+EgXAR8jamXYwvPetin6QFJVljErXZ3DcS1I1H6SY4uX5g+LWBxjF8sVw4D3+wbsRS0mpkwKSQh97We6Tla/Cs5fzpW6eK34aSTE2qG3QEPEJEZIr1luwWDMSoui8nDuMqlHC//GsqxSJ0VyK+bjiyTT4jExv6ANqqLFsU2OYSSa6vK+O8tROQ8fwnopVLhWwF7fYJAZeM94czbDy3eTEDIqbqzxmvF6Z+MihAfL9bbZ7OPQjiQMtSFZdShjYjSIgLyy+P5kcklluApNGLNf2w6EfGJUzsN5j9GswuvTKf7mly9wuJein4pGhpQcF1stszwDbp1nW6jIOra+G0O7gRByjeXkd3xnWedrBSEtub9oTEEgSTGxhtTzYbPx+5MpvnxxhtG0DO63jLLyqGxoc36+b6ap9DUiqhWcy8AL/4nvZaUIh3sp/pv/6qc4GKZ4ctBDUTm4wOpveje7FqnIWE/SzZGe60+7/PvchOFGwvoumTTE4SANJjBVGBM/RnQ59jp0+AixP0jC7puvdys7dLhvuM1W21ZprDyGgcmsglYqTHLvbj+6CWUUEWCUqvMD7nq+uIOtfAxfu2aBNlzrpp+G0aKAKEt3rRx57wvbFFERQRnUYXW7nPu6eSK36WPvCx2p93Fh8XHXTrnLOYC1KDYoomolTSAhFK2fczmPpeqY2F+UlhOWlUeSKCgiVEGZ20sMslRjGlxC3ZpBtlERzhN1y9GQCCYwRewl12A0IVHB2CLRqjYJEFXxZRKuXYZFcmixCERiXOEYqCoHR7w0THn+3ghGz7uzUghdTBOF1yfTQNw4KJJjY14urSTvm3WS365WP7NfGt5LkPA/GNW4xRPXqrN1iulISjnnYbSuw7O1IniKZCPhfFzuPE9vlIMKbokBWKxv66TRay2hlqVnvD6dIku0mFEoQqKD8yrkfcEeoIXOsotCSpH4lBgtRjSzYt7VPRrALPteVGY9Oczw7jxfWS+RtFwJBkgR+okQ4heTstkQ48t9r30upQj91ICZa6OUvFyoY7qsBOf2CcHY66cAhIQ8HRWY5WKUEpW33q/Jn8fS7pSSetk2DP+qrzpFBBX6CWE7o69NIEjeUlKE2Zqw9W0xKWRDobLuWmkJ7jNMl2OvQ4ePD9FAo6o8HjC536HDSiSmyRF01elJ3CUlDm5sINxeGuNrIkwyY56UdaVctxCJ+VyuNKcjkdITZGLu/dUIwm0wt1i8ITWW98DRXorMGLw+m26ciJqgutCKkJdWFBlh4bYY8nVTWDB2XAsiWUA6xzt9b+m58GE5utsKy+/wMCFhijIGxQWgJjF7YLAk77duK0OZmDMv5suaFhKWy2jcd+vk/mFBHxPri/JpefnkyFWfiYLuYJAirxwe91P89If7OL7IUVYe+/0EDMbLdxNM8svjlAp9H5CN3jTVOLso6lxxbWhNGGQGzsdwUSBNdCBZFKZFDCEVQq2sfB02S0ywm5J88nITrRi2GMepfqrxrrBbbUYzMxKjQi01+fsUAbPcyXs6Xo8ZvVRj0DM1aXQ2KmBb7NIy04T4bhlmBgwgSzSUIswKW7seC7kWQrBbv2sbT3hmOADVzNbnjTkYTQhBts4DS6mu9dBE0IaglBGlm5XzePYgSG49hhhoaCWEgHUeRenwxTen9XkSreRPIq62RWUBJiglobmi3iZUztWu0b5FbEazlBiyDSb0EiFZp4UNpGtUvrXMVdrEIRryeK9v8Mc/fgR8c4bvT6aXnw0hOAs3X1ZAUNdJ3SdaNaSxR3DW5a2UXooIf/jZYf1Ivnk9xqyczr0HmQFtpO9MczvXZgkS/vv6ZIr/8W/+GVmi8Piwh/NJCesc8tJt3DiLylnnovnGElI83js1GwbbzoXq/KT1iTDn5h2Ve9safSy9hgL2BymSRCE1lRiNXOM9bi3D4voE4X3GXYwcuil0xF6HDisQDTRseIF26PAxQCuqdwcJgHMykb4O6SPflYVGPWG/g31qLiG3kklue0eznryFxc6yhaXzgKLlC9GtwHHnW4jQxIi7Y77EOXBXKCUqgsWi3aQqzDPw9jTHo4NMdvs3nJoA9FONT58M8ep4gsnMollN3g4Rtm01ihuhLMLbzxu4rDLYBjd1L1cl6Lr32M3irhOlN0Ekx1xhFEgIZgbI4Wivh8QQTi88LK3JY9lCGsImU0MoKnkfpEbUdIxmzGRuCk6tsWAR7bqPxFCWaMwKW5/DeY/zkFvPOo+f0QH+9R89xcEwxf/265d49W556GYkSEzYdBCFn11JJFgnIcc6lGOQJRJaXDnMClc7+TondWgDaenYh7I3YasRjcKPV4YRciC9kkA6FUEFuJHwCMSN0gpP9gzKSgwgrPOBdGzGu8BlBfdart1utYrhuqiNPxYbXSRuS+vrurROyM3orhvvWynCsD+fq24VqQuEsFcGbEuaSLRbi2cISdfvpXCOcbSXYm+Q4O3prDaomBQWs9yKkUyQGEYCap48legegrgeawXklYcGMOgZ/ODRANZ5nE8KJEZjMrNgeICpfpcQGLPCQRsFTYRPHvXxo6dD/PKLN7Xzbp3LMdRbez5FJNeS+gH+n39+KznXFqqFWvOYOI7F3JVxc7OXaWilMCstjFHIFGEyq+RduGFwIUjI5x//+Ej62v/7Eu/OZ61+3XzdBTWk0VQTLvJsJffkeFbi8UGGvHL4p29OcT6uwJDPNm3Atudvq9Rpsc60Ikxyu/Gc7e9liYYiQllZSJeb/6bnuJmhAunvd577eg+cjHIMekltMnKbWPVotzGZuS/oFHsdOnykuJiUeHzQE4LvPsSVdehwTfjgKBdn9Tc1iYj95y73ojhpWdbXm11dmstdtOx+6p30K5Qhfsdz2D0PyZ9vouJSo99L+IX1jHfnOYwmqDWTwZo4sx7fvZ3gaF+Sn0dHw7uAdltYVMp8qDLeZTLpY8Jdfw7XLZ5sMMy7TjJE/XIxKaCV2voaBAnxVArIS9+EqgWDhVXn2XoRzDI2R8MH5xnTwoZ8blG/R7iYlrj4qsDvvh/Vue7ic4xjfC/VwcyiMYs4uShqImlVkaz18CRhwDaE3xbVPGnYJi8JXBOQBKpzz2WJRhXILR3KXtnlZENUOxIBo1kJoyV34DSYl6wqq1KiZNwfJiAQ8rKoQ4MXQyLj8xe3Wde821h+Z7SEoYKWE4rsgcpLfrrKuqD4orn+41naRWIY+/1UNtQLi7CvePmca25uSDLycQAAIABJREFU13bvWDYch32Dp0d9vDqe1KSe1grsUZuRkF9NNEZVqg35Bn1gLGM7eHrYk+t5xqvjKSorhFuSKBwMUvzix0c4GKQ4HEro6fmknDt/VMopJXUXw17jJlMk5MDShi6mZU2OXtrMW6j7tgKPmSWk2zEcO/RTjX5qMJpVYu7lLytHF8GhPv7pxRnOxgXeneeXHK4Ryi2Evyh2Hct40CYtrZM8j9KnK0RH05takxFRcBHGWiJ5EVrJXNCH+loFUTT7OSXfrnBe8r7H1Iu3+eoJ/O6lazwUUg+QdAUPFR2x16HDGoymFfqpEffPJeEXHTo8NMTF3F1ftL5PEEm4DkNCqeqJ54pjN016NyESXuJaRigX89JcAXHi/76ea0x4vg6eEXK9eKigFJ0V9kr3ehuT3XV11Va0dOjwMaEh/Hwd3hZ/vxIki+Zp7uYW+FfJ17cMkejISxucMKV8HJRAWSJqsd+9PK/zfcX7qHPnSTFr1Vs0IIh55TaVU5RMohpkDzhICGYQ611SXMcxyweVdyTVZoUL5h4G1nrYkKtNxnAhEyIxGt8TQGNakCZCTK5yoqdQzoNhip9+uo/fv7qoSaJtHFyjYoshocSl9fJ+DCTlqu+0jUhWXaeyjEleAQhKrh1xlUgARYQnhz189nSI04sC+/0Ue3050dmoQJZq2MA+EwF+Xe5Hx8i9lWca4jAr5+FzxhcvTnEwSDGeVSitqB/ZM6z3yAuHSW7xyaM+/uovPsd3bycARFxwfJGH0FtJB6G0Ardz2bXmHAwhtI1ueuU27/z6aBZFO7GUrQpqurdns7rNZYmC9bw0z177fNb5Og+hkOiXwYHUjmZhsd+ZEOYfydHRrJSNBA94XpFc8IqQPJJc96Nt5xJRVRjD4deZLG6TrmC7st7IaTZibhMTNz+3+tCYLkm98FDQEXsdOqzB/iBBmqg7GTbYocNtoSP1FsCySFOQibsQbst3jG9irKjDahjIUoWyctefXDFg/e5hIO8DnmWxNC3slcONP8RtLV7zfYZmPsTJdof7g5gHTysdDBPWt0YOhNWl329xrW37FbdC3ZQCFAhMEo5bWoDZhfC98IVl6peaIAkkw4J6bR2IxAXUOtkAspWQQY4vXycqkiLa98eQ94x1Qgxa25CL7bPE4wAX1JNCTExzW4dtRv7DGKpdOwmiojsd5QADF9OqeTbbDirhvhDuQxshYgAxUHKuIQBr9dWWpy4qD6NlU+t9vLA8AwfDFAeDFC/fTjDOKxSlg1aEovKwXsKTiaRN1eYfK9CYrDSNhxk4vSiQGY2Ti1zCeiEpP3zI65aXFuNZib/55QsQgLx0GOdlrVCLBi4+kGpAixzmZuOOwTiflIEU274Oogo9Pq9IXE1zCW2n0KccvDgRayHFlokeGNIfbeWRJXptffkQwpwYJc7DjlGxr/PdaU1B9emakOEbbBbtMOZ4n9iQEy+qI7WKOUCvX6DEEJzlnfP4brWxcg08xHlG5Tpir0OHjxI///wIL96M8c/fnH3oonTo0OEDIa6n4lRAk+RKus3rOceAltwv0UnOOX/lcIhmEXh3MZ6tiLu6Aj4E8XUXSdMOHW4DnmOyeX+r40o00KAl4YSL4HB8YpTkinONyorgL4ezrlAbzf0urJq3URbGxX7lnListnJ1LX53U35O6xmo3NLwxUU4DzAH592W+YTnpk6iIUJUWTlILrdZMamVjWmidg5vjIRNNJhgQHLokaSSiCGWUU24rZq9Jlmw+zi+Kx9IYHz54hxvT6d1rsFJbuGZ55RWzCFsdwNDWROaIRFdVJN6ZpyNi7pdxLBPRZLzi72QZM4V6GcG784lnDdNlCgzWaGXaskraKmeF0Rn4fYtX2me0CJfI6GWF01aDGrdv4/mHSSK2MV2SgDSVIMJNUm6Mndb6CuHeylK60OIulSMC6pGMTRbcYIbACMQmUvqchHx+Ytq+foFIgip9/iwh7KUtrdLhFg37bgCHnClPdzsgR063ACeP9vDv/s3z5E84ESbHTp8jBAXwatFdLhrOJxtC4Yswt6cSm4a53ytFLwqPiYl5oe41fd5zatci9CFD3e4OXhenfvtJq/hA8OzzsiQSNy4ozNtJAGi8q5Nsq08R/1XC9ws5Df1HwmjtUgTjV5qhIwhLB2ztxmLtyH1YhlrwiwQSonRSBJVu46nRtW5BhHK5FpGGCCsJRPi+7J1ybnPfCBF4q1qJb+votoQzZ9t32H9TCNNls+9V51iUQm5zXeNVnDe42JiMZpVmAR3VrsifHLV+QmSL04HV1rmhfyUDMwWjFqkbYZck6FWJaTcQSnJ/TaeioLQOUZZeVFwgqH18nLEPGybICHZ87+IbUgpupTr1reeo/MxxF0jMfO5NmMqESEhJd8uY3lb1koUckUpJjM6hJb7QCDWKsVQ6bc61vjm/tahUc9eH4qAXiZO0SfnBVDrM3c7x7bPvIOguuOb3NdBx1Z06LABz5/t4emjfjdodujwgBCTjvczg8Rs37vfJzkSF3/RgKKy27lPPlS8zzH4IY73H3HT6XCPEZVbRCSGPEsWsUYpOA9McgvnQthka4XjeZ6YWgSRhKte/qDJAaaDa2cvVa0cZg1irrN+pvHksIdhzyA1QnyYQPLtdN8ryhmvpcNGDwWVYj8zGPQSMX1QhL1egmdHPez1E/zo6R4OhykGPVOH4vrAuEWF32L5CFJnkVxLjFpehy3yEwSYkBs25iyLpGzrvxuhiJAmGsN+gkGmoZWomuIfrSmE686Xd1vSUKtG3TnsJ8gSjbyydfhzrNf1ZWz+aAVkqcajg0ycntU8eRvr1zsOxFfzfCMZSSA4J2GplfPB+CIq/0TvVlmPwjoxiHGXy7iLWlEpqed49vi8FYkCz7duINYX0IQDA+FfxtwcikhcgYmoVuLRQkHb4aPeCQE8K6T+JT8kQhmag7fdmNy1n23CTZ2u3QciZHOk2bSdFtur9bRCMCiT/qb17qTgttAKGGQrmOQOdwpdKG6HDhvw7duxyMKvEhPQocNHhhj2cxMhCrcJArUm1vK/bUv8XpVZnnFDeZdXoskTc7vXuQ5UVBPccBkTQxJ+xqIcILQWELzbQukuvyLiovcuP+MOy5EaCUOzH/HDk77P4lLKkudUB8dw7xj9npZcXJA2blQI4YWEOTrPSDRhVlw2IookTgxTXYQ4d2o8PRJXU0WEdxc5nPWonOS3i4vrGDYISCgjKcBXXCuBts0XSEsGEwmPlDBjrQlGKZACEq2QpRqJ1nh8kF1y4gUzkkSJaUPlmjGNmzKpJe9sFcIn+6lGahQOhinywmE0qwKxw3Uet9rZOIRrxlx0g56GVkIbVdYhD4q1Rol1+d4TQ/X9EwF7/QQ/fDqEIqCqGJOiwsWkhGfG/iCBIsL5pNw695qoBsWxPRJSWhG8Dw7KLG3Gwq81yjBaiRItkG9ZorA/SOEcwxiF0bQKBidALzV1nXoWM65pUdWqwGj4UlQOR/tZ7WoMzBOwgORvbPL4Lbx3IkvLLQVq+DDygyHKFUDjxBw/jwR4+10bw4qjao4CqQyIcUpqNA4GKWalBRjoZQZlaIPOMX7wqAfrGKmxKEoHW/czRmI0DoYJtFJ4dz4LfadR58V2ss3IFx2lAdTtrL7vVlXMveO3QDRMW/WVtjEZQfp9O6RdCFOCMSSh3QuDjHUMRaKO9AsqyVWoyeCwQZ2G/h2r76beFFrJmKPjTXa48+iIvQ4d1uDbt2P86os3+OSojxdvxjc6YHa4O3hPOZofJBYXKjJp/XDl2RaeGYNUwrY0E+y2beA9szcet3s9rYDDvRRgxmhayYLGigNfO4woMRQWc3EBdHskEdUqCFHGGKMwmcki6SYjKObyOLVm/TFnEJGoVaKCYJtzXakcuLwY2OW72PLaHzEvdG8R+9kupN5dJpiviriI9Z7Rz0zI2yaLzYNBUoc5KggpE5PxFzWRJC+lpSo4NCoz13LvaVRMhMO9BH/+h08wyS0mswqpUTiblOH8IaQ1jItFJWV7dtTHeFrVhhUxRHNdZ9UqkDwcybbG7INZNnq0khDINJAYZSVkW6odpkUVSEypg37P4JOjPoa9BK9PpnCeoZhRsp9TagnZJWFcsakxMyiEZP7BDw9gHWO/L+PjOK/gg8ttHc7bqri4UWSdR2oSPDkUUnQyq3A+KcUptbSobGO8ElX0aaJqI4WDQYo//NEBDgZpowAE8Kt/eoNxIBgdc30P8T5WhsuGz3QI90yCBLGfGeSVKOFqpeeGThTfg0arOVJpkCU42s/AfoqkFUqsCJgWToQCWiFLNLTy0FrVZik2qPITo2pS0C2knl3MA3eJqA5/tc0zCHLOmPOwl2pUlmGdQ2WFLNSKaoOwxKg6XNv7GK4czVEouNaK83JlHXqZrusS4RxI5L325KCHN6czaK0w7MvzfXeewwWlnrhQ22CaMX83sd9rRSjX7HD2M8k9OMgMZoWdyxUYScnYronCHDWQ2XEO21YR1vUYfyIGcUMSLg7HkZCM7QHwteM2KcmVbIzC+bicM5eJiIY7204BGDJmDXoGWaLx4x/s4x++OqkJ1ZtYzxDicw99/Pqn7PAe0BF7HTqswZcvxDTjh0+GeHY0xuuT2QcuUYebRh1y0ZG2V0J7AhFVQbKI4o27nB+KTI2LgF6iUXmGUx6l9VDEm11Zb7jMH3oRTiQqltQoHO7J4mkys5IMnZvKSLSCSmSHP4aKrFMzXBUxP08Mpfvs6RBn4wITXI84W6bSAZo8VvH/RikM+6YOg3p0kOH4IscstyuJMR3UQYs5lXaB35F1m1uEdAPXnUZsW7u239gXdmkbiSF4xzdCgF/H5fm2FKJGKwx6Bs4Be32DN+d5UPQwjCJUaIwKGEKIOu+RaAWm5e+dmCswMcGZMowJqnXsNLcYTyscDFMwM05HBazzgZjyNemUhnBV7z2sVfjRsyHenRUY5xXYC+HHC/WigyJIK0KWagx6BmCgtA6TmbAzcYzKUgWlFCZ5hWluZf6iCMPMYNhLMM4rcXAFoLWEAvczg4NhimEvwaywyEtf3zfCfWoiVEFtGI1KIjHEAEazEqNJhWlha7dUUSoCCMRTWxmldcwzJ26vJxc5tCL85NN9/Pz5IY5HBX7/8gK9VEv7JiGsYntXRBhkGj///BAA8M8vzkBESBOFJwc9qZ9wn22lpYQOaxSlu9T2IolpAsEl9W1wOEzxo6dDpO8meHM6BUOhqjxqS+Ql0EpOxkBtPlJUHmejAod7GT57MoT30k5iCLcQviFXnWeU1gVyj2qSBsywIQy3lxnklYVzrhnnN82bSOo+hshGMKS+rGMMewaHexkmswqlJfRS6Vez0gbloRCdPjxn5xm91OB0VEi9aUIVnIsBBFLdQhMhNRpghtESfv7jT/bFcXiY4vgiBzNjklvJx0iBfK88yury85J6lo09uefVjmXMwLBv0Et06PsccgTKe7ldZ8yykafjeIBWmHh4j8vPQfUrvB68j6T7Qt0yYLkhR+PvEM67lyV4fNDDtKjCMRpaBeMNFoUrM7YyZNMt9SCHDYVhL8H5pESiCWAd8lpePfepUqJQ9sEY6XazqH4YDB9wWHFH7HXosAajaQUA+IevTnA2Kj5waTrcBlYlwv3QhMt9wWXCRBI+b1rQhU3rteTfbYEhEzWZNGpcTAokev2OcPu710FUZDjH6KVRceHndpTfNyrrYJ0HFTHshC/Vxax0yIzG3iBBanw9Nm7CLqR5JKu8l1C7p0d9PH+2Vy/2poVFaX197LZtZ9kxi30+ztVL5+FnFYxW+OzpENZ5GKXQywyc8yir+Z1rURHhWpNfXlKebb6zLRSJYmBb1+FOwXyzuEpdRrWEUkDheOP7qO5n/ubGkeucJy6W0xAeG/OHRQVy4Cjm+xLWK1ejkcZkZoVMKCqAgSr0S0DynBWVk1xpriELKuslD1XIfba4gcNAUC5RvTnVVgkChJfHE4xzCQMtrUhuKuvgPMOA0M8MtFbYHyTIUoOffXYAALh4WuLvfvsO49zCe1FDtccRApAlCo8Penh62MPjgx6+ezfBeFYiD6GLsZBF5eG9a0IKvVRMpT0upmVQ86k6rPZ8UuJ8XOLHn+5hEki/NulD8eYh5YqN1XtRGqVGwTmPV8dTqJA3Lz4fZkaohjnTCgbgw/sjHltayXt48bsKf/mnn+C//bd/hNcnU/wfv36Jb99OpD41UFRCdnE4/+9fXQAsyr9hP0FRObw8nqByHlmiUAZ1eaxL5yUMUyuAWN4b8TMVwgr7qcaj/R7+6z//IQ6GKX75xRt8fzJFlmg8PepjVlhMYWG9hEiqOg9EM84nRofrSX1qpQIh59HLDP7VHzzGv/s3z/Ef/vZbnJzn+P50Bmsdikock6O4zbOEXwohp7A/TNFLDH74ZIDv3k1wcpHDBzWfD4owwuq+KQQRB+MWIYxiKKkQkXKuXqLw008f4/XJrL6ns1EhbY0bt9cy5gTUhH6maydYUgC8hDODGf1USEljCM4Bv/jxIfb7CQ6GKQDgR0+HKK3DNLeY5GXjDBwUZrViblE2BxnTqqCOXDaWqlZ/HfRMHa5elB5ES8bDQOg5z8iCgzYpScgSx1zvJZwaAPJCyjjoiRnINL/MwBGJgi6223bqEI+QCy/kLrTOhfGd4NE48W6DuHFIEPdp5xzyQvqm1oRhz9RjaF5uwRQuAXvUBi1ybw9vNfQHnx1+6CLcGvRf//Vf//WHLkSHh4HptPzQRdiI4TDbqZz/8NUJfvXFG3z7dnLnc4Z16HAX0N7M3JjI+gN2KZkYMYb9pCap3C05ZYV0NPVuvfdSN5IomtFaZ713yGJZJrLOc0gevvxY5xlFZaWs9YL3+oiqWYaQnrIoIRSlw7uLAmejol6s6zBjjsm4b6Pe4qI/NQreS/hYXDi03wNL1iB3EsYofPKoj9I6WQRvKHCb2NgGskiRn+96XdwvcL3x1DaCWIerdEm14/Pe5bxR5aLrG5AFKHh5eGw7JG4ZJDRQyBwbCBHJ/UXh+1ybDC2ShvH/6+rIaClro2ajQFISysrj9ekU09xhNC1BYawSowPZoKmsR5ZqeAZ+8GgAQMjGk1GB0bQEGLVazAWVj1JCCnoGnh318fSwj7JyeHk8lTDFhfpp7naeILWOUVYORQhvTRMFz4zRpMTr0xmmwe21XefxGYAkvNd6htG6bgtGyTl8UEFGF+RY5US0VZ+v6xMEHcI4f/H5EZ4c9vD19yNMc4uicvBeFGveMwa9BGUlm069VAiLiEluoUK4NZGQu/WzDgRQlmopY6gtFUKYFRHy0uJ4VOD/+ofvcXJRgJnRyzTywqGfGaSJRlm5YEqSoJfpmgyKysGjvSzUu5C0iVE4GCYY9hIYpfBf/tmneHLYQ2IUvvl+hGlhQ/mkzpyL4Z3yvnu0nyFLNLJE49PHA/RTA6UJ42lVp4gAcKltr6pvCuYKbRI7NQrDnpisjKbVnFqdFNVtpHJewjDjZhYzhj0hVme5BcJzFEJYByMXwmdPhnh21IdShDTVOB0VAAPPP9nDf/azJ/j9qwucT+bXYO17iQQYQcjE1MRn2GyitaFJFJpaEYa9BAAwnlWonKjNlvX1NulmjOQ8lHBq6YdHexlSI+0kPhvrpF2WK3Lg1UpfjiHaUqnGKFjHuJiUmMwsSFG9Ien99RTR7fqLc7gsVTBGIy/t5uiTFVAKGPYSGV8D1pWT0KrTe4I//ckR/vXPn135+7tyCTeN4TBb+Vmn2OvQYQW+fTvGeFrhZFRsnby1Q4f3hdveQ9MhcfZVlWRaiWvdOoevD9mn4oT8YlKIC11QFNyGUikuVpUWB7j4u/eB64TTLSJORkV1sIm13eG87d155tp8pbIes9LVic0BCVfxDBDdrkOwdYx35zkSreGYUeSuXnBsm9PuLiAqPF6fTINiaYvQTpbwoG2RpRqff7KHN6dTjKbVR5/L76bGkbYSdF2I9028C9w1QrdWnjOUWSMs/BTVOeKMlnDHZW1lFSEX0a4X9gwNWeDL+LR8srYNqUcQIguQUL0kUSH/F2o1lvMMo2RnpigdnPON4iY895PzAsO+w8W0xMFAFEv91GCQJXDeI0tEVRjVb5EE6KUas1LIra8C2bXumXDrXxfqNZIGBMZ0FnKmel+/g9r1GVVDknaAA7EGEDwARmY0Pnncx/fHU1Ttigs/uiC/3Lb9MQMejJfvJigrh19+8UaIyMohTVSdHyxuNhWVqzfbjJHPKuuQaI1+avDZ0wF+9/ICReWbTURuE50Sgu0V6tyJeSnmIf1U47u345rozEuL44scj/Z7OBym6KcaDMk7q4PC3oWNpccHGfYHKYpScvIZrUWdmmgUlUdaOrx4M8a3b8f48sUZRtMKs0ASwjZtPhJ1+wMhpGK7ADP+7rfHYDA+eTTAp08GmMwqWOdxOi42R0PEfxcU7fWGDUSd5zzwaD8FIOTV4SAFGDi+kPceQptgL26tWimkRqPQQjbv9UyY3zFKKyGhs9LhfFqilxh8+niA/b7c288/P8LzZ3v49//nVzVpWht2RdI3hLL2UhNy6rl6x0+HvuKVqwkrIqDfExpjVjhM8ym0FvI2kmzr2mIMtR30tCjUWAjiNNHIUlHnjWcVZqUDg+sQ/WWwreupsOnJAMg37sVEmFPnRVLVKEK146bysqMZwHhq8Qef7SMvHCq7nUK/DUWonbxJKXAIx95UlvsyH4pQ6yzS7zk6Yq9DhxX48sVZyKfSkXod7h5uu01uo+xZhajDKKq733OsYxzuJTg+l6TZt5E3DogLjd2/d10iqb0IiGuf6+S+YsQFw+1kXvFx+xmtUBa/RIHzHsg1axnWNotrv3DBu9+6pY5Ku9vW/a73VVQOb06nyIvleZI+NtxUu6wJmA1t/bqXEyLo9tqztQwiDqGcCA6Z4ii6aeNh1QI2wnsAzGJ+E65x1ZthAIO+gSLC2bhEUTggkA1VUOoQAaVtnG/bhCgHQtx7RlE6vHw7xsFPHgMQE54sUej3UmSJxuuTGaxzMEZhry8qoaJ0GE8rKEVC8O1QLzEEs0325ZUHqmbD6tJ30CjQYt6wmNNMOY9+pmtDiE31tg2YEdRPHq9PZ3NpGvKyqlVfzjM43HwVVMZaA0XpJH8ci+nFb19eYDyt4J3kLvQh7DL2FSF3xLWYIGZMzjP6mca0sPKuD88xEnzn46ImY7NEA4MQok0eRieSn08rnI0KTHKLyjoYrZC06mk0rTCaVvjv/+e/hwv5F6OJSp23MZBsqdF1vru3ZzNxbQ6hsIlRgWRTKEofwlx5rVK8/dniHwICmewBqFqd+sMnA+wNRGX4+1cXdXsYzaq63bDnOtQbLETp+bhEFVi2SMh993YsuQ8V4fuTKdJEYZgl+P5kir/4k0+kHqyo6RaluQSq8+PtD1MQp+FeGG/PJb+5uBlzrbKLSv54g9YyvHdoqP/LqCPbw9zi0X6G6cziYiqh729OZ3j+bIjJzOJ8UgpZvmHjY25zsvVDe863SLQCktvyJqPBPEQ57Ly/0jAYx2hmRpYoSXtwY6W7O3h7+nDz5XfEXocOKxDD85Tq8q11+PhwncWpLBhurCi3hsRoHAwT7A9SnFwUsFvk2PsQuGmi4CbOd5s1tTjPbW3qN8e8h/Z1N1vD3QMzts652GF3xP56W/OQ29q8jOWNC0UiUXFDKRztp3h3LqGrVz1vRMy9J7jenZyPSwwyI/njPAMeda6ytjLF82qlmhBVDu/OC5yNCxil6u8fn+fQSmFaVGAfcgpaxmhaYjStQET4zdentXptF6y683XjvQ1EkVISIr3fTzHJq/oeRjccbhaNTWIIsPMxZxzXqkOl5F6iIk4pIem0Jkxyi7xwrZBpL0YxIa9ZG55FIS/OvAoUWOQqmFOIuq8hNpnDPc9KDHtJ7XQ77Gscn81QVL4Op3WeUVW+JlSdF/LROR9y/BGMV3Xux9qIglGHsALA3iDBX/3F5/iPv3mNL74+hfNenHEh+dO0JpTk0MvEGGKqonnJ8vq9/J6U3HQxh19qVE1m9lODNFE4GKY4HKb4t//5c/yvf/stfv0v7/Dt2zHykI+xCUvnOocnQ/LRNmOTtOEq5I6koHYzJaGsHErr8Pp0illh69Dlyw2WwSzKvEQr/MmPH+Hr1yMUlUOiFSowNEvorAZBEZBXcn9aU5O3b4coE+cZpxc5RiFvpyKgqCy+fTsWo4w4PO0yrCyMp+s2L3ZxO98GWgG91NRututUhqvKw2VURfKDXfweX3TEXocOHx32B+I0tN9PUZT5hy5Ohw4dbhiHewn+8PkjfPHV8VyOnruEm55T3Ze8cBEE3J/CfsTolHq3j/tSxUIUBYdTJw6ZiqgOm3OOkRodjBkYvI0beQu3VQ9EUrZxXs1dZKVRwZpzeQZGswq//pdjfPKoj8O9FIPMwDmWsEori2YFCTmcFhbsGUkiKq2dyo3GTXbXuokCx8SIi2lpXTB1IuSVw7vz/MZyqcbrwYuySmtx4G3nDYwhl9EEpAhuqUJ6NoZJQgLKt8RhdP0Y5Jnh6nDqhuzkQO4BzbtRzE1c/YtZIDjL6JRLBB0qzmgFZsassMFJV+4xMbqeU0QFHqPJZzkI+eB+/vwQX78e4dW7CaqoZAuI98kQAtZprsu8LTjUaUzD4DyQpfLzrLAgEL56dYEnR30pz+dH+M03p5gVbs6UROpw4dyt/zvfhDu367WyXOcmjKHny7q6CmGxw56oV4e9BH/5Zz/AeFbh5fFEnHiDKUgWcvqVlYeyXhSmRCDyK413FkGQHITeMy6m8yGrlfWhfYmRBnssLfOycwJNW46/jOPgbYMAPDns4Y9/fIS8tHhzNoPbxmp3Ac4DsK4J679HqUe2xWi6e5jyfUFH7HXosAIHwxS//pd3l8KvOnTo8DCQlw4nFznOJ9X9WTWvwLaTr/Yh92EvASABAAAgAElEQVQzNpZPFiV3vbT3C1rdD2Vth7uHOHa0SbwYXkdBTdNPNQb9BNPcYlZYjKeS880owiSvQGiUUmuvRRIidt30EOu+qlrjZwwJvM75ACENJnmFN6eM748nogBiwEYChCVsrqy8OI8SAdYH1RoBS8gAISQImoD9QYq8tMhDXj5uHbNtNamQ6+HxfiYhmgQJC64c8jMHIgoCr5sZexURoh1IXWYSvowhaQPEMIYxzoXsjAqzxbEqtofF3IHte4uvDOta6qUlBJVWQixF44SLSVkrv2JbUCGHofNCRuuQp0sRgUmMEjicsLIOeeUuEdY+qAJLK6q+//SbNzUJFJV47eIxAw7ALLdCNl7hMTjP2B8YZIkOzsfSBvuZQZoqIXDPZvj27RjPn+1hmIlRSZG760VuxGdaCZkaTWMAcaKNz4aAWjU5mVmMphVeHU/xP/z7f0RiFCZ5hbyQsqSJgvVCjsf2EFWRMWekCnOFdSSfqArn50ztMU2UmBKyLPkAV9+nCgRvO+WFCgOKNkpCtTWjtO7a71uaG6fmm4NWhNGkwm++PgUg9T0rruaM205VumIoutdwD3ji0xF7HToswbdvx3jxZhyS4bo7v/jt0KHD9oghO6Npher7i7lwk3UwWhZm11lg3jTqBekVyqMVwfr5kLKYTP2uYVMC5w67IapKKLgHdrV7f3GTBjnAFiSYImRGiSIpJFs3imr31EjMgITsKysxjEgTDed8rQaSfE6bxxsVVFCadh+blAIyowGFmhxYBh3HPcaVlG/LEImh0bRCohVIRTXQ5WMjgeSCuqtOts9NnlVFhMRICGrMfVcG0yet6ZILaDuH3TooRTgdi0lclghZNcstXBgbCNtvHK07LqrVSsyHNbc/j2BG48q5JLSS0BAOUVUUCZmIZSkdVsFoCUn9yaf7uJiUONxLQZB6ISYkRsMYUeaR+Fugn+qQT07CXIf9BL1U4915LrkBlzznWtXlJezRUmPKFAnEZf2PgSuP08zS7oxW+MnTIV69m+Bob95V88lBD1++OAMAfH8yw5ODHqb5+ApXW3J9IJhTiHrXGCX93noJRaX2nEru0HqPVydT9FMNrcSBeJxXc87Oy67jmaGJsNczOJ9WGw002mR4PIkPrJ8oKw2MJoxnqxVenufVinJuyZFotMLTwx6SROHtWY5pbsXF2fqd55BxrqeVKFcpEIoujMNCaHp8924Ca/2NKG0JD1ONHw2LHiI6Yq9DhyX48sUZLiYlXh5P5MX9AKXIHTp8rIgOgcyMvHRbK8GcY6g7ZqZV73q3VA/bgtGQeqKKuYUCXhOxfN34e8NgyT21KSl4h7sNpYBESy6vm3qOWtPGzY40Uej3DPb7CdJE4Xxc1psE9f8dgyCOpzaEGUbzgsaFdT43WlvFE9UzUcEmqr3lhMk6JEYhMVKGyi4nTyRkmObcLdtQFEM0g8nSFpsp7Y+dOGusHcfiWpNZQpM1EbShmuiLbp+ST0zyE2olOce8F3dq65pwzm3GTO+BNBG1VAxBzEuHQZbgbCz59XbayOLl5B5B2lVeLidX4+daKVS2ye22imRmLORZjdddOCcv+bn+vNXItBIH5N99d1F/bozCrLAwWsF7jyQRM5GJswADk1zInmEi4aMHQ1FQGk3Ii+U5GC/dSyCzmJoyXSX0O5I+q45hlpyF33w/AiDOsWXlkSYKTw56OBimGE0rfPniDGmikN9gasVIUnvPYCWEvnjp8upyB4K9sh4lS25D67YLtR32E4wmlfRnu/r9xgs/t6c/zNKfEOaImzY7/EK79+H9mhiFw2GKx4c9lJWHJnHwdVdQwTXzVswxkdHd13sPBqGy9trKwOCRItd8gBME84DZrwd8ax06XB3fvZ3g5fEERSk7y93Kp8NDw02rPN4nlLq+eQIjJu7evhLiROemSKab3DDQSvLmFNX2FTM3tDGggiLxLoXo8sK/dxX3cfPHMzfJwTvcT3AIX7zBU1rHjQJqyefEjKLySJkxmgHFuWyOGC2hiqNpVatzHBGc8yitmAoAkcASI41Eq9pJNjEKzns4J8ekRgUXTEn0b10w26DNCutIGKRBIdRLNSpnYK0YQ9SET+s+uWVKEH8PiIpZ8n8l0MpKyN0WL08TVHTRYGHTN6IyjiiEMmcaxojKUSuFvLQoravzvzFEjRgJCA9CPzMoSlcTfAwOKvMmj1ncyIpkWvwcIYT6ZJTjyX4map0d1YtKXQ5jFgO65jqRUIuEjwu5vFTLFTU+lJrDWBhfFxV6SaLEYZS5VvrF8PBVZFn8riagcg6lRW3yohXh8UGGRCvkpQsGHqH9cSyP1O20sNBK4dlRH2Xl8Wgvq5VZc0TUiqWEY0A1h1zp/csrCNXmc+mP1jOcc3hy0AMAHF/keHU8xfFFjkf7GX7/6gKjiTj0XmVMWSxDVGkCBGYPzxIiO8g0ppDciM5dVq9xKLML5N5WERWKkBiFvGjGoyShOlR3ExbJvVluMcV273XmRlnckMmyQZKlGgeDFL1E4/DZHkaTCufTAufjcuc5eNzk1K30B+IQDIBk/L2JeX2iJay8uMENo7uEXvJw6a+He2cdOlwD41wc/rSWYf4hDmwdPl4YLc5Z09y+F3Jv00R124msopDPiQjlDRX8KhPo6yDeq1brd9h3Pi8RrNtNXRwniMxoHODodhRc8b5jMuqHNqbeN1KP4193icXtsBMIsd8yrpZJaTVWtedEE/YHqahnPMNAmk9lHcqqIYo4EI6wbqm6CuAmNE8rOPLQmtBLExSlgzESbpqlGqnW+Oln+/jnF2coKrdWtRPz8TG4VjAXpUOWqDofoJBcDQHV9AUxYiAQSAEAwSjC80/2cLiXoigditJhNKvw7nwm4aKuIcki+dRWGXPr99vWO5GoHp0HEgBpIkq80nqkia7D+DhczGiF/UGCXmLwxz8+wq9/+w5ZolGUDrPCoqg88lLcVLNEgxkwRswTnGOULLnbjCb0Ug3rGGfjUsLVdhwfiISkivdP4X0d2ykQ3uOhnQjBJ783RqG04oAaCaBYH0YrgCSkU4VypYlGdLX1ntHLojmLKA+fHvbx+nQqUTdrlMlEouyKBCCREM2noxKDTMMYCiSoAoIC1UQXVo4htIyLaVmnjOilQV2pEELUQwj2mrps+g7XfWjbqo/mKdtg2E/w3bsJiKRvzEppI9+9nWBvYECYJ38bogpB3bha0atVcL4O+TMBqd80UTAqASCbAk8P+wBJvsHXJ9M6t2IEsxhWtHPxbQQh9FsZp6qgwt0F1FJA7zLFjGMxwIh+FZ4Yw56MZwDQzwwe7UsIdJZqKEU4Pi92Kl9UN1Mg8eK1o8oXuP7rXFJ9SijyQ50e9LOHS3893Dvr0OEaGPYTnI0L9FMDpcqHlzm0w0cN67A2Z8hNY1Pv2aV3MQPVNfpjXKt8CLWiVpLXjJklUfmW2Iasq+zu0itZy8qkm1lyYV1XCbnuWoqur7TscHNYVMDcN3LyY0Vc3HnGreTDjEvhZWeuHON8UtRtZZbb+ZC2WJ55odJSxHC1EJeHyjogUpSVx2RmMewb9DODl2/HSEWWcolsioQdgZAkCv3MYJpXMFrCOovK4c2pq3PeybUvK7ni73qZxiAzePZoAAIwmpb44utTeAZ6iQZDSKNJK+dXJAfj+yVLVE3SeL9ZIS9qPQrqQCGyBpmB9YxpboMqrCFLovxrFvIGTvMKidF4ezbDrLBIE40sUdBaIQNgdIJZ6fDZ0yEq63ExLaCVAnsvYcIQk4WidBj0EyRaoZ8Bb063V25pCvcJCgo3IaisZ1AwVjEKUEqJUq+VU44g/3eOYUOIZmpUHTHDYOz1kprUJEX44eM+qkoUfqOpPG/rfFCIARfTMpBdLfJ1vumA0PShWLWRUJM0HaJYSrWGD4ozRYTKSlqOGJ49nlkU1QRpyKsmaidXh03S4oUXyqCIoEjBsduovluGmoijRq3abm/OifItTTQmswpvTme1ipQgpO6gZzCeWiCQpYttNrbxmEdzGenjPSPNDEAIfc9DwcM5Met4dJDh+SDFj3+wjzdnM/z2u/O63XvPtRNrfcEdeDnnZQ5jNGEvGMtUdrfNzjQoiNWOxlKMeVVuVBxP8gpfvx5hVjoUpcW3b8ch5Jxqwm8b1KlSQp3U4fbh811Db9cRdnHD4i7mWr4p7A/TD12EW0NH7HXosATPnw7BzDg5z3FykV8p0WmHDh1uFu28RtvuJBIJoQZuYneuwIHdCDzLQkAWE35rwdRtjT1xpzcPzmm3PcTd19DvjwExlKh7Rncf2yp5rqK22OY76xaRu45V63LVMSCqci+mBf3MSJJ6vnycJJOPmxMVKiekwsrQxCVljWWZzGyds/BgmOJsXNSL3GlhQ7hwVJTN51JjFpJEzC1Iwmd5y1DCEPLrPWM8rXAxrWoSt73YXnSzLkpRRTrPKCDHFZXDKKieROkuOQrPg0nGZCY5y1xL9eMRr+FhreQHE4Xgdm6engEXlG86JAysyTIAqZbcalXrZPFzFXbbYj05BkhxrZQbZBr7gxTHFzmMUfjkqI9ZafH9uylceAbDngERoXIeBIL1ksORiECKw3UapV0s1zrYkJPRwsGzEldcDuGJDshLXxNjDMm7J8o7boxhNvTXSNF4blR9FKITds6V1iIn5+7DM1zhUFQuhAjPf6VyQo4mRjX58FaUey1BHUjpLFUYTaug8pO5lxDhFY4zg2/fTfCzHx5I/kwCOBwTAz8jkaW1CiG8W9w6AyCG0dJme6mW0HPHsFsOTPkOqUwuXX+hLHkZzlU4jGfnjWEVpK/uYm7B3NKXXOEd3R5H1gy5Hw06xV6HDh8Zfv75Ec4nJQ7CRGLTJLFDhw7vF9t2Rdn9VtBaFBGibPswHZlZ8k+lRmHYS5CXTsLVPhBifqNbvw66ieR9QEfq3Q9sPfbd4rnfFzwD00LIiKJy8GscMUVFxCiqq91FHUILcblkBl6fTIPJTFBFBfVYDAleJD/ioj0vXU2OrFRqBVWPdZKHK0sUJrmdCz9cdruLY3Y8JF5vsR97Rqg3xpuzfGlZajUWca2e04pCLjRA+cZ4ZBXa5OYyIqWyXKe3WfZOyIPaKqocXVDFOedQWYfzSSUuxwDenk1xNq7mrj0KUQipUVCKAUe1IUmmNUgRfDAM2laMFA8rLUMpV+ck5cVjAhkWn53Raqf1Qq34Ct/xXoi9qGRTa8JfF8+zqslJu179Xc9B+d9SBC9i0+aP88DpuJAwzpqcZHAgEkkBs8JiVjj841cnyELIctnKs9cmot2W+fXq61tI/DpEcZkajcoQXLWDAcwtwMVqZS+h3USXnHRvE927fR6/++78Qxfh1tARex06LMHzZ3sAgP/lVy9wNi47Uq9Dh3sM5yQhO6NJUP4h+3Np/Qcl9ACsdd+7aXRDZ4cOHa4DZtRhemvVT9cYbBa/OsktitLWbpTRtCkSf6vOwYxa8bfo1LpYVgkVFBKjKB14C/JmGYRQ3P17i+eI6jKjJaS5suJIGlVkm9Rn68Bowl5jOGIVjF/ic1sM/4uESFRjEVMIP26OWySbPMtx0XyBQEJYesnvtkt4ZxveN/OHxXqoLKMKYeTeBUOIXc7N8203knCJFtUaATAJBWfY1eeJhiRXfUib3J63Vc61c0/OfSV6j5CQ32L2NU+6tYnoXcGQNDNGi9nNk8Me3CnD+WqtQ+77ACMoJyuGQke2fUicjm/Q9vmOoSP2OnRYgX/86gRffH1a79J26NDhfkJMIigsILr+DHxYYrNDhw4ddoWQNO/rWqIsitikdlpEW722Dp4BBcY0r8SsYoeX01wI8PZFW3tCIsnbdzRMUTmPi2kJoxUSLeGalfU7O+Uuw+K8ei1Z2/rBeV6e+62FxfxgWrGoDSPJek3yV5GYYxSVr3PbrSzzLiduIbZzcagW5aJ3VJOLK8+/RLH5IbFYFF74IRrA3DRibsXJrMK0qCQn3R0JHWDGjZsdddgNu4RB3zd0xF6HDkvw7dsx/vdfv4QNnf/hDgEdOnwkIIBYwnGZ+L2EoHbo0KFDh5vDQ56LrSKJVuGmjaAkV5yC9wxjCHkw7Cgqh8bl9OZUT7Ur8S4nXEJcbfp+/a6/oYI7L2GeN8kNXDpVO6qAIU6rxHUu1HW5I+8DYvRE/PemkSZiUnY6LuCXhMx36PBQ0RF7HToswZcvzlCU4uRk1+neO3TocOchBho0l7uoQ4cOHTp0WIf3IfK56jvppt9lPoQQK0U4G5UhTFaoFyJxg6UbcNgRUwQxNVAkhOF9ey17nnenvkksEl2LKjfPQGqodmOOJB+Fv+6dGv8WxHRaEcqYE5JoLnS7Q4eHjI7Y69ChhW/fjvHlizP88os3KCpxRuuIgA4d7jd8COFpRzp1DqAdOnTo0GEdYs4yvmzG+yDBECVdXrmWmQEHIwQVSJjrE3Gp0Uj7GgTGeGbrXHvr0M6NqxWhn2lMC/dBwuqkXRC0QkMg3djJxTRjXU44z4xBZmqjFuD6YcbvC4pQR1CoQPACN0tIivOxOCIrFQxZ7kHddOhwXXTEXocOAd++HeNXX7wBEF21aOfQiA4dOtxNWCe5ebQieGbwplw1HxhaEYymOgl7hw4dOnR4/6BAZd3l98VNIRpVtFVjngF4AFpyU+kgVfNXIEvi+bUiHA5TJEbB+ak4ym44WSR+jJY5+pODHn6YaJSVw6ywOJ+UKO1mo7tIEF7neUpoJ8N7EiOEK56nDUWAIkJ8468z+fIeyCtXu/7eh3ZJAIwhpEajKC2YAK0UUiPEW2mbnIXXJfms9SAFJEphMDAoK4fJzG5VTx9DP+/wcKE+dAE6dLgr+PLFWf3z48MeEq2QJqob4DvcKsLmZYdbRKxjz5Dd4VZiFwKg7+CbMEs1Hh/0gnug7OCrHRpK16a6OuhwdxDzod1FXLdcidltbFqHmzrPdRDfCZHAUgQoRcjS9S8KRY3CT1Hz/8VjtKKN7xzVuv5tQSnAhA0kFd4xaBFFi3OTWHajCcYomIWbiPcdv0Ot39efKfnZGJlfEwFZonG0l6599vH7ckmC0QrjWYWzcQEA+Mmn+9gfJFsTQvF814HnkCdQ0do+RKHci21hGQZ9g15qYJSIC5Z9pe18e9sRpovPf5t7WAfnGNZ5gAjDfoJhzyBLNJ4e9fD86R4OBgn6mUGWKCRGnJMXn5MiCUXWavnYZRRB6+A0XTlM8wrWeWi9/jnF+6XQ9+7CWNThdvCQH22n2OvQIWA0reqfDwYpHh/0UBxPkBpVy7q7hPsdbhpKyQzNv4dJ2scKXvg5vtRVWCRIyMb16l8m4Tc3RhAYJxd5HUJCLIqRdSHE7Xu47v1cFW0C47oJq+MEvbK7p0QgXK8OCJIHyvvNqpS4GPC++f997MrxnqNj5X28h7uIZlFPc26ddwEEIRNcCIV03mPbtMKKgP1BgizRuJhWKK3bOWS1JgpYxmOlCP6GQxu3zYUmz4kw7BloJZu61nnsDxKcXOTIEn3JcTXeg1ZCVJSVQ2oUisoDkGMJQC81SIxCXjpoTbDWo3L+/2fvzWNtOcpr8VVDd+/hnHPPnbmDYww24AHzGEyUmFFJHg5IhBAsYQVCBGQQD6JEoARQgAhHgUQh/EGQogQkIAHC8DMJegqYp58eEJtEXEMgwcYjJr72vb7jmfbUQ9X3/viqeu99zp73PvcMt5dk33PO7l1dXV1dXbVqfeuDMb3DLYmYMA20QCvp/VLp9y4YNv4Eiomx+WqAJLXIrM2TUrQ6MgHLDmYj0BKlSKOVZAiURKWkUW9lMNZyplYBhIF08xiC4pcrJ94gHh+1kqykEpx8Ikm5bX/m8DxOnq0h0LKvQl11MEphoFAKlcuQK3Bwb9mRQRrlyCBJs57zqfy9L4BqOYA1hForwzAEilX+dl3f9u0cKoEw0rBEaMRZ13kFgEAxgZm6a+/3XiQAWkoc3ltC3ZFRjVaGRqujTOHfbXwPzSYuSgTc82gpJ8V8n0iNzd93+fGi3Selux5yEy7V8X4kIgSKieEwUGi0UlxcjREFCmGgEAZAtRRgoRLg5Lka4sQgdqHhUog8DPr4wSoEBBJjcHE1RppxkhetJYw7mRQ+LJef0UHrOCnbG8BScp8nZ+Pi7//69qEePxfY/ji0r7zVVdg0FMRegQIO85UAK/Uk//3YwSourrYQaoUkM2iMMAEoUGAc+EnH5QglsWVEuW9yQ1wP6Sadk94JAYCch59WXNYoi8hB56y3DLQU+TGdx/n1VqdxNtzPXl0ihYCxduo2Xj9h7ViH98SkZJ7sseAxlnhSPmIZuYrBVTTIJ/ijEXTryyJqlznKeT0xtt3Im5Eh0OVXVfhQzgbtZ3B7NKaUwHw5gFISUSBxYE8ZF1ZaWK7FsCSh5OBxwz8SvFiWKJfY62teBm0iYoR6CNEm75n0NEhnTOoFSmC+GqARGySp2bA492BiTmOuHGCuHADgvt9spcgMYXE+QrOVuSRM3XX040SjlcIYQpwYQHC4aKCkI0wJWZxBSIG5coCltdbAenOLCEeSOVc7d55QK2TWwlqCmGC8FULg2MEqnnXlXpw8U8NyrYWlWgLTQapJCcyVtbs+QikMsDgXwhIhywgL1QBzZYNk3mB5LYZy1jX1Vgpr2758AhymShZIicNklQCS1ODiKreBqAClULnxmjaM1cIp/Zg05gtenI8AAKVAAQQ8/MQK4sRgvqyh5gLEicVqI8nrD8DVCyhHGs84tgf3/vdS3zZitRi/P7SSSFLTM3OtcsozrQQEBPbMhVitJxwZINrkkLWEvQsRksSiEWe5L14niIDlWgwCudBUQprZ/D1mDBwBzv1CKwGQyImr9ej1Th0HXhmolEApVKy0Q/sl6zfP8voDKEUaBxYirDU4NJpcBTz5q5WEFAJhINGKM6y6NZcUTJ7yvIWQpAYLlQCWuA1TYyGFgHIkaZJaLNcSAIRQK1jrCTuCcW2rXb3ZX1mgFCjEGYfkrruNEAL5s2pTfrZiy20cBgrWWMTUDvPO52B06Um9gkScHs+8YnGrq7BpKIi9AgUcrrliMffYA1i1Vy3zTm0evlegwAxxOS+at4v6dRbEqi/BEADjFw8KxlikZuOkW4AnhGEgkZn+i+h+nkOW+ocSCCEQaAkhBCglCOeL1FflB17EDbofWrZ3sYUQHZPo2WGQimH0QpArGrQUbJwtJAjEi7Ns9Erb9azpsGMddiyph4334HJSEG+VwnUrEEiJUqgRhQoAcOp8HUlqUQo1DjoV17nlRpfqqWsDwf3rFa1pZnF4XwXnV5q5UmYUeDUMl20xxuM5MjJLWKunPRU3AC/+KyWNakkjTgzSzOL8cgutNANIYGEuQJpZGGLSyqzjY3x4orHUrVYkdCntmPQHhBU4u9TgvwmxYXxTjvzILLGvn+A6WsvKynJJY64U4OJq7EigjRjWjfdUQ/zGLc/C8YNz+N4DZ/G/v/PTnCzwRJwlIE4tFudCzFcCHD80j+MHqrjmikWcudjAifvP4tSFBhPDi2Ws1hOsNlq52tMTMZ1Zbzv7Ejl1m67HCANWbi1UQhASxImBoPa7mQjIOgjfNDOIE4MoVAhDhcfOrMEYJkAz59U3XwkQpyZXoFq3QWQIqLcyPHJ6FWmfl5iWAvOVEJmxsFYgCtmjbf1GBxFAglg1R9wRDu+t5sQwwOuIlXqM1XqKQ3vKiEKF5VqCn5xayfvA+vdzmlm0EoNSqBAFrPI0rm9J1x9SQ2jGWZeqcj0mmdoowTYglihv/0DJ3FsxdqQXEfdn/pfJusxYxInheZDvhZ5cJEAQEFsLASA1JifkiAADAhFnXZZCoBUbnL7YcGpFygnSzPnwCcFq0CiQWGumPccdX2cpBJLUYCnOOquV93elBZRTQPKYZiEEqyEzQ0izDIEWiAKJNNtIPF/q18alOJ9XIQdaohX3ILV3OB7ssN7abSiIvQIFHI4fnAPAXntrjRSZtTi0WEa9mSKTFs0eO2wFChS4tJBio1Jtu4FDmgyk7F1PX38pBQKh8h3mcbBeRbeekPHKvWEG5+Tq24/YIPefED6MhXexhZgtibW+pEl3pQV4YWwsgQyHPvGicBt3mB4YVfnpMa0643LHdh5PhmGYinY9UsOL41qT7UeUFJirBFhai1Frpchc6Lsn/Xv1KwFg73yEp+yr4KojC7jvvy+iFWeIk/GS/eQ+ZWNgnLGBCEh7jFM+M6d2Yalxaji01BAMUVutWyNoLZmw6KOwHmWTgwBkhi0W/O+9SrNATjhxswgXwikQJxZAhrVGilacDdys6dc+UgCVksp/X60nCAOVhylKKaAEq+OyzOD8SgvNOIO3rLj/sSWcWWqi5cIjm0mGZLm5IYMr0ZCNKacObsT87jt2oIrzqy2+duLP4tTk1+hJLYAJv3MrLRw7UMVKLc5JvXJJY3ktRjMxWKnFIGqTip0gApbWEvRD5hRjUgoc2V/FWjPFXDlAI842hIn761RKYq4cYO98hCcvNmGJkKQZHl1pQUkOFyYAq/UUz/yZRaysxajFTFrFqYGEaxMC4sQw8dnKIMTGJH6+/Yzl+zQNBDihxZF9Vdz49P1otDLUWikurrbw5MUGjLs2QYQ1F7Xkx4XMbWJaF3tLjjw/da4O7ZR1XtnX+QYmuOQficlDdeGfUxe6DgDGWERaohFnSFObz2c8JUfEmwpxRwbn9e3kLZbyOVfHYKkVZ3rWigc5thRI3AaA7Rr3sowgA5d4bbom74lZqvBmsUnlN13MLiT1AODs8mDF9E5GQewVKNCB4wfncoLv/37/cUghsFJP8OSF+hbXrECBAsBgtdp2AmH4gi9OzcwN0v1CQSsOJbIjkG/DJoHGAlISBASkIBjDCjgXIDZzTDzJdeqZzBF6nZv4O21yatiia2Rczurfyx3j3npLwNJajCjkUFFjODQycwqVznKlFF1qqRwCWKnHMJinuQsAACAASURBVJaw1khx6nz9kgzM68mCSWEdP9BKLIxNQcSeYeutDRqxQWiob7jjuM/dsMM9mSAApBlBCA4jBIAkM0iNGfpe6UvqSSDSCmGg8dDJZZy52MCdJ07i4korJ4+8KruTCIlTgyfO13D6Qt31D0KlFICINoQ1dl7HKNeZpAa1RoonqJ6HSmslUO9B1lhXn0Czf58QwIWVGERAucTL2Thl7z7+fPL3U6OVQQqB07aOJLMInWKsV7+LYwPtPAUvrMZYmAvxxLkaWgnbaZQjjTSzOHqgioVKiD3VEE89uoAzFxtoJhnSVevCb7tJsF6qcSaIbfsXjJ+Z2CNXZSlO1PHC6w7j+ME5PH6uhr+/8wFUIp37i6/Us/ycJNqEovf/9UpWVyUXVuvCsHucu6vO6w7w/Z9DqUUeym6cF3KoOCIhDGS3/2Cf83TeMw5jBiC4va0hZMSkYZKZ/p6XcB6Jfa5nWsyyzFmFB+/kza5hsLt4wlQQewUK9IHf6Tl2gL32ZKv/DmmBAgUuDXa8j1kHeCE5/XV0lpD7Bxpyi9XZtJO17TMp6Q2qyZ2z96J3Uvid+XHLFOjwLaTuv+807OZJdYGtBzmpjCdXkrR3ghrTZ5wlApKU0EAKEOVelpttAOWfi1G8L0cvk/IQ0l5jRTpljPAkVaWOH7yPmVc6TVQH5wdXjjSkEHjgsWWcPLeGi6utLmWdse0QWCEAsoSMWNWVGCY+uO3TmQysBGCpxmHFEAKWLKs++zRYrvA0FklqEYUKWklEgcL55SaSlMkXCOdhPGEfYVWcU9MJgVZi8ndp5/306rlKSaPWTFFvpti/EGGuHDDpSayMbbqkGgtXhlhrpLjpWYfwf+45iShU7LkXt33h+pHIwDriGdPdAh8SbQloxCm+e98ZHH/pHL774zOcuAs8NjTjrItMFj0IVyd6yxNJhYFLhEKTP6aZ4XsA+ORkAAQrJEPNVz6KlYo/wqtElRIwhn39opATduSbrAMe1p30St5JdS0wWxTEXoECfeCTaSxUQwSBLBZaBQpsAxD6LzZ3IjZrXCFCvvs867W2tewr5BOgTLOA6o3JiMJ+c/zt0FsKw+sCm4Fp1K3GWCQp9VWpAMMVaa3UopUmzoB+ilX8GBAd/87idD7sdpDPpw91n6j8aeo2g4IEmNQLtMR8JYAlwv0nl9B0ocd9z02AASuybNZOPEKEsfxKB9VLgG0rolBBgNCKh5dLxFltw0Di4GIJq/UUR/ZXcOpCIy9YKZaLTaMqN5ZJxEgLkCPbepFp1hKWHBEGsIdfJdKIU/bAE0IgSS0urjGBee2Ve/HqF10FADhx/1nUGylacZOTYQB5wom+19957ikfAGMBmxpYq3HybA0AcPJMDQSg1kiRZhtD69e3gfenS32CEeJ7Ok3d/Fe9atQSuSRlTlUqBepjiC18X/N+f1IKhFqiWtLInL1IZ9bivvUqXuIFtjnkVlegQIHtimtc1pzVRoIksS5zW4ECBbYaxdxqOHw2O4AnwrMEh8ZYSMHb9JOqSHpBuVCwWdd5q+EzDBZoo2iO6THpWCjAHpnjZJ0eVg97CXg9KVk95j3ylOQMppNCuDIGVbydafzS99n83FOMh3xv2CswySySlJOEjENSrB/jCdP1Pb6uNplqrcsmPOy7Lnw0ChWW12I8dqbmEitQnt1UOnUiZjDmehJIqvbN70V0xZnNSTBjLBouO3CSGia5HANVb6b47zNr+N4DZ/H8Zx7C7/7KDfid19yAowcqCAIOiY1chuBLBSJguZbgp0+u4f9+/3Es1+J2H+n3HXDbzpc1tGv/TjJuVtFNnfdPCOHeowLZmP3XH6pU+xdLQMklOcsym3s19q0L2v2rwM6G2mXzy04Uir0CBfrAe+397+/8dFfH4+9EaIlNyaBX4NLCmzDPciK4HbEVai1eDAoIFzo166yfxgDWjrYrP+q52T9JoRJpaC1Qa6S5ufo4UEOy/M4Ko57HqwXmKgHW6um2MsneCvgFUhgoBEpgrY9PV4HNg7XOg2yU5xfbYzNFCuDw3gr2L5RwZqmB1XrC5OSEcmEleZw0hgZeZBhIzFdC1FsZktRMrISeJMFNoCT27YmcNYzJM3KO89yXQoko0FBSYLkWc3bTZHRFVU8V4yzUWLZNEJkBmds9pBszwoCTnQBMoq02Epy+UEegBKJAIU7ZK1JKTHSfOsH2DoRKxMvlNLNo9kooQByCKoUASVY0CrCS3asGlWzPc771w1NYrSfsT3mhjkN7KxAQaCasoqSAPSyl5NDcWW6e9YIxhGaS4f7HlnB2uYl4SNIE73VYrQSwBlht9M7QPCkcL5uHOktH6ikp8zljoCUoHX0O4kNvjSFIIRC4OUYzzvJ+IoXI71cnicdJZQTmqiECJXD2YnNDlILn+7bDWNkLO3W+sBnQu5jZK4i9AgWGIE4MMqKC3NtGuBSL9gKbD1Z+bXUtLgEmXFlUItV7EeGLHTBRy1yGOf55/HMPA2H0SeKol2+JM+XFiUEYyIkX7KOSbRixXj2/L4BSpIead/tzWGK/qn0LEZbX4olDl/0992FFmwElN2ZinCXycK3EYPfmptveGPX5VRLwS92tHqstAeeWmux5LAXmKyHSzKLeSocmCfKbSAIiz3pr7XCPLv+cLc5FuPLwPO4/uYwkMbDE6h4zQPXoyQkAKEeaVVBjPPilUHHorAWiQGH/QoRGy2Cp1uoa0zlUsXcZSgo8+2n7US0FePTJVdRbae59NgmmJck6VV2dGDa/9srFKJBIM0KatcmYWiPJGzvQrHpjz8h2mb3qLcHJHQaBwOHmxmVN7ZfpN5/LZBuTm/hv+M8vrLSwUkvwtCMLAICVWoJWkqERZ2jGGdLM5h6z7JW7+eQ6AUhSi+89cG4gUSadYq5aUsgM4fxyC1KImYRmewjAJf8SaCW2K4lIoAAhJIdGg7M4Cxo+NgkB7F2IoDWzgo0Wt3M9NblIQCt+uXb2Uc/5AwRyN0EIziLejE3uLRpoMfEmw2YTbsI9F+VQIU4M4nS8zOW7EaVQDT9oh6Ig9goU6IPHz9Vwz/1n0YgzxHGROGM7obgVo8NPOIqduq3DpB50yRDPl51yTwMt3WJltOMJQJxuLoswbdMRjZclj8D3kwBcfcUePHaGsyaOTI66E/njN+vWs0pi8zvWDum6lzU6kzZsl7Emc9kxASaGtRJ5GOawKhoLaEUoBYqVdyMMMX4seuSJFYSas3GWI14gQwgoxZYHvca33LsPnMl0nOcq0AIL1QDXXbkPtVaKn5xaxcXVBM0k20j0iI1Ev+go5+xSE2GQsKee5U3qUWvSGXVIGNzGwv3P16MzZLHTn47WfSdPutCnfK90tJaQWUKSmvzgktv8CgLO8Lw4FyIzPM6u1BIYQ0iN5VDR9WTiKA3gkGUEJW1XyGkvDOtT1gLNOEOgJe554CzqzQxxmiEzlJPFWbY52eZHwbB3dKAlKqUAxlokGb+/ZkkTacV+fUSUZzfurh85Mp6ghIRQgLUCIAsSjrjvcRFKijwDs1ICzThrJ9rKQT03QT1pK0BYrScQgol24cjmzBCSdLLsxMLVbZDP6TBoKaAUk6u9hhgicKixliiXArTSeMIz7R4cXCxvdRU2DTue2DPG4JFHHsGPfvQj3HvvvfjRj36E+++/H60W7wO//e1vxzve8Y6h5bz73e/GV77ylZHP+8ADD4x03H/8x3/gi1/8Ik6cOIFz584hiiIcP34cv/iLv4jXv/712Ldv38jnfPDBB/GFL3wBd999N86cOQMpJY4ePYqXvvSluO2223Ds2LGRy3riiSfw+c9/Ht/61rdw6tQpWGtx+PBh3HzzzXj961+Pa665ZuSydiu+e98ZPHByGWeXm3136QoU2O4whqCEQDajlVkh5x8fkypdZpX5d6tD6fyid7f1nV4Lj2HHZ4Zw8mwdBxfLqDUSLNeSkRYEl6rdKP9fgQJ+7NpeHaLzWUiz8eomhSPhxhyTLbFyy3v7aS2ReLUP9VdVWWJiKk5t7uc3ivWEtYCWEj85vYqVWgxjickI2jgWrL8WH+rulcJrzRRopky89SHY+sEfI3qQh+sRaAmtWC2ntQuZtEBqLIwlCOrYoOiop6+zP2HnKXx7SSmgJJCmhokb94VWYnjjLLZoQmC1wdeplEA51FhLk5mojwlAnPTvNKPaMuTKvtSi1kzzd4J/12/3yKCFaoi98xEeO1Ob2fwEAJR7rrxtiFfBKokuAs6PR1oJ9zfOpCydwq9fndKMULMphBCI+5BwwyIb/OYcwH0a4P4NjEcSd4I9/QhRyErUcfuqAIeAD5uLEAG1ZgYhCtsLADh2oLrVVdg07Hhi7/d///fxjW98Y6ursQFEhA9/+MP49Kc/zRmOHFqtFlZWVnDvvffis5/9LP7yL/8SP/dzPze0vE9+8pP46Ec/ijRNu/7+4IMP4sEHH8TnPvc53H777XjVq141tKyvfvWr+MAHPoBGo9H190cffRSPPvoovvCFL+Bd73oXfvM3f3O0i92FePxcDQ89voIV50eymxajBS4vMKFSdODLGVt99ztDWy5n8EKb0IoznD5fH8lXqkCBrcK4z+ugkNCthq9WakZT9w0qJ00tVKQgpURJCxjDiROA3m3m24TVTYx+bZVvfhAhTg0urLbyxf5GhdFgSNnOYG4JKIcq9w0bh8CXzp+MiGAHbM5w+KjIExCQZdKB0g7icx1x51WNAJNx1naHVXoOTyuRt42Ubtwk3rhsUxWUh+ymsUVm7EzJp34lCcGeXdaOrl2zBNSaKaTYXNuDWUKACbe1RsqqySkhBd9zYzjMVQrBfUa1Q5B73T7jsth6u47McD9XUiIbwK561d0sWntWyvnMcp9dmA8Rpwa1ZtZWl3aQ4H3rge7NjV5jW9ffdkZX23RcWN29qsUdT+wZ0z24LC4uYnFxET/96U8nLvODH/wg9u/fP1W9PvKRj+BTn/oUAKBSqeDXfu3XcOONN6LRaOAb3/gG7r77bpw/fx5ve9vb8LnPfQ7XXntt37I+//nP4y/+4i8AAEEQ4NWvfjVe+MIXIk1T3HXXXbjzzjtRr9fxh3/4h5ifn8dLXvKSvmV985vfxLvf/W4YYyCEwCte8Qq86EUvQhAE+O53v4uvfvWrSNMUH/rQh1CtVnHrrbdO1Q47FQ+dXEYUSBgv+y9QYAdjlt5Ilzs5U2B8FH2mjXxhW5B6BXYIRiHCSqGCtTRTr63NwLjJK3p+XwBxaiAFh01yqOfo3wd6L767PhCsSErNaOrCDaG5QoAsAYLQjA20lnnW4nHGHfYm5Np51bWv5wZ1oiUYYTFXDhCFCmuNFGlmc3Jmw2lF2zvPOH8yn/WWiBMcWCIo1U56kGQGbdfHjWV6dR/gFO+XQK7ubRnGOReBic+tdDsbu2kEJyupTWmTwURoW2FH1FZmCqduHdZH45Sz2JYixX191oa/I2AW8xpPdteaaa4CBJyidYKxqtfxxTRjIx49vbrVVdg07Hhi78Ybb8TTn/50XH/99bj++utxxRVX4I477sB73vOeicu8+eabcfz48Ym/f9999+ETn/gEAGB+fh7/8A//gGc961n5569//evxsY99DH/913+NRqOB973vffjSl74E0SMv+9mzZ/Hnf/7nAACtNf72b/8WP//zP59/fuutt+bXm2UZ3v/+9+POO+9EFEUbymo2m3jf+96Xk6Ef+tCH8Ku/+qv55695zWvwqle9Cr/927+NLMvwZ3/2Z3j5y1+OAwcOTNwWOxVrjRT79pTw5MVGnn2rQIECBQoUmAUKUq/ATsEoXVUpkSuraAQz+50M41RlAtTlKTc1XFme9EhSMxqpt64OrHTygYqAsKxSXGsknC19yKaCD5f1YZHWEsJA5plJASbN1nv1WWL1UCPO0EoMSpHKs7r2Us4JsFeZjyrIjM0ZDaUElJQw1qLsMtL6hCfWsbOdYb1dhfZok1EwlZLTK6y2GQZd09ikEQGr9RRaT3ehRGgnmhDsA5kaAoiJ3VHfjXl4ug+Hdd8fdN87eOmpMKtn3hfTiM3G53g2p+h5vssdzWT3rut3fL7f3/3d38U73/lO3HLLLbjiiiu2ujoAgI9//OP57sEf/MEfdJF6Hm9/+9tx4403AgD+67/+C9/61rd6lvWJT3wCzWYTAPCmN72pi9TzeO1rX4tbbrkFAHD69Gl8+ctf7lnWF7/4RZw9exYAcMstt3SReh4333wz3vSmNwEAGo0GPvnJTw681t2K+UqAhUqIK58yD6A9mSlQoECBAgWmQWe2zAIFdjqEAEItcdO1hxBo2RVeuf643YZZqpGjQOXJAzgbLo3WZkNi9QhAK8k4qYQj6QYW58rTipOFSP+fZDVdtaRRChVK0cbMkgTkCTpAgrO6E3FGYtFOkiEFz7OVy3RbDhWUFJBKOAUWWxqVQ4XUkYj+Qj3B2IsAImK/sX7ei4Oac5pb6UOct7KLi3U/S8G+h+vr1Nmn1JgsgA/9nHZjyvtMerLW+y12ljtK3/cqUq29ynP48duV3CoiGy4dtruX5TTY8cTedkOtVsO3v/1tAMDc3Bxe+9rX9jxOCIE3vOEN+e//8i//suEYIsLXv/71/Pg3vvGNfc/b+VmvsgDga1/7Wv7zb/zGbwwsy6sH/fkvN1xzxSIA4Mj+KubKOvcMKVCgQIECg1GMloNRvE4K9MNW9w2txn9+fcKEoweqCJTs69+2GxauEh1JH/o0VGdSiGHwxQjJhFYpUJgra/ZeG5LN3vcVLxaTTv3kyRoOc+W/GQv3X2/13HoQOFGAz9ZqvcrKEoQQiAIFYziZSE5qOWLLHxenBmQtjG3feymAIJAIAwUiTkhSb2VoxBkk2n7WgZKIQoU0IwgihFqiHGnMlfk/rTg5h5T9+6tvE98e4yryRn0O2O+NPRelmM0zPG4RSgIL1QClUCLQMldYKikgpYBW3A+8GtSrMQOtNmXMURJ5Wwwqn4h95iz1IGppOBHrCcIs86HcfK2DULx+C+xmFMTejHHixAkkSQIAuOmmm1Au90+p/OIXvzj/+V//9V83fP7QQw/hzJkzAIBrrrkGR44c6VvW8573PMzNzQEAvv/976NWq3V9XqvV8IMf/AAAhwc/97nP7VvWkSNHcPXVVwMATp06hYcffrjvsbsVxw/O4YpDc/jJqVXEiR3dv6FAgQIFLnMUo+VgjGuCX+DygBTsVSe3cGaemfEVpV798K8/PJUb2+9GCABKM1EC6k9UesJhlPK8Dk0CeNrRebzg2kOolgPEqYEZEofbSR56oobLFY7QYgKuk8jzBN04YFWVzQmhJDVoxhkSp9zyvoWd/xrLIbnecpHIhwgDmbFIU4O1ZgpjeH4tXBIJ77EnBJBlFpYISWqxWk+xWk8QpxZSCpQjhUCpPCtorx4XBhLKZU/1JKcn+8IRwkmF+84ox1lLsNb2zFo8CTwJ50niYco660hbIsAay6SsI1dtnrWZ1aCBklCC+4gxtqcN1CjoR9iFWuLw3gorMhX3wUnIw7ZGc7Rjfd8mEtC+/dad9xJYLhbYAdiN6nGPgtjrgfe973142ctehhtuuAEveMEL8MpXvhJ//Md/jBMnTgz97kMPPZT/fP311w88dt++fTh27BgA4OLFi7hw4cLEZUkpcd111wHgF/BPfvKTrs8ffvjhnJy69tprIYe8rW644Yb85wcffHDgsbsRj5+r4eTZGuKUfUICXTwqBQrMAuOGfhQYHTtpruL9uHZSnWeFYmFRoBNe3VIpaRxcLG95hMC44WrGssdeK2EWR0m55dewGQgCmfvBzYJ89W0swKGEpy80UGumOLhYZs+xIaOj9zEUgFNlydzrrRQqzFdCANOFnXlCLDNMsMUpk0ZYR/6uJ7NoAMFlLRN8Xm1lrKuj8H9jwpBDaq3zNCSkhtBKDJbXEtSaKQCC9So/H+bbpSDkGkaBwoE9JRzeV0GlpBFoORK5OSpJZyyB0BGeOmFIrnKhzkoi941TikOfF+ciBIPISIGcxINov1d9lbzXYZIZxJmBIXIbTOPQZ90IA4VAt8kzIZhMnasEMJaglMTBxTKOH5rLE5pMAiGAYIzNAiGASqRRLWmUQw5vD5Tg9tt9w1KBCbAb308exRKrB77zne/g9OnTSNMUa2treOSRR/ClL30Jb3jDG/A7v/M7WF5e7vvdRx99NP/Zk3aDcPTo0Z7fnXVZnVmCxy1rmgzDOxUPneR7vFJn9aVx5sMFCuwkhIHcNjtTXkEwVw62uiq7Ep4o2wmQLv4sDJTzWdrqGs0OwvkaDQsHKlDAwxNprcTg1IU6m8rvMDTjDM0kAxHxf2OSBVs9cg07v5Ts7UZEsGZ4pvnxw5l5EHzsyTWs1hOEWiII5FClk1esAXBhiPxLaixWGzGasZnKD80TMp0kZGYs4sT0vcMi/9/oyAzlIbyBkqiUNKRsq7Y6z8U+fhwqLJyJoCfgch8/H6ZsXX1Ti3ozhbFMFo7aJiOp79z5o0Ci6qx71n+tM3Lbhwd7csG/u6XLBtypvtNK5spLNYxNzr0RuaxAe39EJk592da21ZXZCH25FzzRRrZNRgZKQiuB+XKAPXMhtBSolgIcO1hFJZoyV2eHInUYvE9lGKjc7zGzHKo77HkaJZR6kvmK6PNzga3Bbhbr7PisuLNEtVrFzTffjGc/+9k4cuQIlFJ48skncffdd+Ouu+4CAHzzm9/EG9/4Rnz+85/PQ187sba2lv+8d+/eoedcXFzs+d1Zl7W62k7tPG1ZlwPWGmnX71SEThXYYfChLNslitwSoCUvXgtsDoh4Aep3+yfJDHgp4A2v08zAbBPmWUoAvXx+xgS5ULPt2O4FtimovWjtZ/q/3ZFmBAEDIcRYxMkwKNlWfxEALQUIs8+6O6i6UgCHF8toxAZpajDKG2zcy2/GnNxCCIHF+QjVkoaUri0HEL0EABYgCWTGgEjAWkIpUgPJt1Eghd8skkw0WYKQI/RRMfm7R8Cp+HyI6IBCfGhv/jsAOPWo7jDWiwIFAqHWSEfql56Y1Erkm/r91HvCbVBVIlYClkKFJy80kK1reR8OvKcaQAqJVmpQCiUaLeNUkcJlGjYd4aIcSpukBrVmCilFz1BSrUSeUCTNLPxd98kofP1nBSmAw/srOLfUzO91oBQITO414wwAk7WnL9Rx+kIdaWoHhsEO+oxovHFRQMAYiySlnCD15LAYoZhRfC0ngScclRJotLKZzBE653sFRsduVuwVxJ7DG97wBrz//e9HpVLZ8Nmb3/xm3HPPPfi93/s9XLhwAQ8++CA+/OEP40//9E83HNtoNPKfoygaet7OY+r1+lRllUqlkcoKw3Cqsvph794K9A6QKRw8OD/0mCOH57G8FuPgYhlnl5qQSsz2zVigwCbDT2a2E7IhZuCTwCsWLvfJDYFNqPuFRwWaFw7YLv0in6xvi9rMdPOmIPUKjAtLGEjg7ARkhiDEdBkzPcGppECgFZRkY/zUGACcNRUQsMTkubwEUzNLwJnlJgTEppzLK9CMC2V+5IkVlCINJcRIYwl/nxyZxu+AJJ1uc0FJYO9CCQIC9VaKUqTQaKZDQ1jb+zSTuZlZAuLEMMk5QQm+LbQk7FmIABJYayRotbK+985ZJna1lxRtNZ0d8JrizwlJZlEtBwgCBR1IGOdr5/3tpACiUOH4oQW0nLK14epUb2YwKfdvT/Kz/12HWpFYdadkm2T0ba2VdOVr1JoJjKGuOvdSD07SNfyt1UpitZ4g0AqRZC87vn4NKSTihJOhWBCaMdPg1g7W8M7ysUoygzSz0FrkBA4RbwYMO8+w53tQXxgEArdBbEz++yxwuc97J0UQqJG4gEGY9vubhYLYc+j0lOuFF7zgBfjYxz6GX//1XwcR4Y477sA73vEOHD58+BLVcPtjaakx/KAtxsGD8zh3brgC8chiCU88uYqDe0qoNRI0Y4kkLUbQAgWmx2xXRgQmZQowerWuAC+OtxNtsJ3qAmy/+hS4fLBb+p5XB00C3wY5WWcJaWaQApwd1h1l1q28L9V+Ky+gL83JjAVaceaSMoyufqMOImd9O42KTmKOLMFYTm7RbGUjqabyOkzBKnKI6BRt7YivVssgzUyuhusHHwJrqO3NJx2hzJ93KwM7YQlIUwstBUItcXapjmYryzMVs3KQnOrM4szFOsgRgV5RaYxXuPZh4tqXBWdvyGHK5NVsBkpJZM10pPf8NL1Yu+Qx1hJaseGEJELAEiFNDUqhhnGJVrznnxQbQ5M3G8YSsqT3WbcqkkFcgk2IAqOhFMiRuIB+GJVL2CwMIhV3b5DxJuD5z38+br75ZgCAMaZnJttOxV8cx0PL7DymWq1OVVar1RqpLJ+1d9KyLgccPziHFzzrEK44NIenH92D/XtKO8a/qkCBAgU6sX10cQUKFNitEOv+nRR+8Wss+67t9LFLoNNXbbT2scSkng+/vFSRY54sCrVEGEg04gypsUyMidHfI6N4lW0mUmORZsZl9B1ca2sJAgKlkH3ZtBI5mUxwRN+gaxGc+ObcStMRsYKzzjo1m3KJTUohZ/FtxBmSlDP+DlOy9YKvkwCcKk3CGkLm4tM3q9ml8/qzlpx3Iyc0yYxFmhHSzCJOjfuX/7YVfUAM6adbpaiftX1AgckR7CZj53XYvVe2SfjZn/3Z/Of1mWcBYH6+zaIuLS0NLa8zEUfnd2dd1sLCwszKulxw/OAcXv6843jZ845hsRoVpv8FCswAxY5lgQIFChQYhFEzkl4KrDe+96TVUCN+2U4UBACBVggDNRqRQ+2kKrJHMobNhHCqtfMrMYyl3L9tHI7G0uTv+mm5IB9WG6fGZYIdzKhYYhuLVmLRSgzitNsjMjODw8sDJWGtP45QjhS0ltBKIs2MSwzSVrGRZf/jziQZ48JagtYSc+UQymV7FWJzWTRLhCQ1XYlxBLXDQa0jUVkdOZPzvgAAIABJREFU6Y9hNd+lggCHMBcoMAi1ZrbVVdg0FKG4Y2JYUomrrroq//mJJ54YWt6pU6d6fnfWZT31qU+duKzO715uePxcDffcfxZEbGJboECB6bBdFmsFChQoUGAy9PLp6owm3EnwdEi/qtO6n5Uc0ZOTfNgkK7fKkUIrHm0eSWBSMNSCwyunbNdh19gJJQWEZM8/7w0mneoszeym3+JZhUqyeo6mCgseBUIAtWbKBBYRwkBDCoFWkrnwdILWAq3EOJ9hct+bnIjzqr1GK82zCXuiebNCTYmAJGMvx75evY7wTh1x6et6qbADh58CW4B6Mx1+0A5FQeyNiWFKtmuuuSb/+d577x1Y1sWLF3OSbd++fdi/f//EZVlrcd999wEApJR42tOe1vX51VdfDSklrLX48Y9/DGst5IDU6T/60Y/yn5/xjGcMPPduxkMn+X7v21NC69GLW1ybAgUKFCgwDbQCsst8j2a7ZksusL0h4NVcw8PKpNieCZx6YZQ6+msHACKBKJRIjYUd4DsnXEZWr97SSiLQnGHWWDs8NE/A+ZNNHsMn+zzrvYjZwIWNEoDmumQTxhIsLk1Y9CzGJl+EMZzJdzOTrKQZq/GIWNmXZBmsbZ+P0E4U1Tn2Cpq8PYk4yQjAycO8yrJN7s0+c3Tnufu9R9PCi7zADkC2i+Oii1DcMfHd7343/3m9Kg4AXvjCF+ZZZ0+cONHlVbcenR59L37xizd8fs011+ApT3kKAOChhx7Ck08+2bes73//+6jVagCA5z3veZibm+v6fG5uDs95znMAsNLwBz/4Qd+yTp8+jYcffhgAcPToUVx99dV9j93tWGswq79QCXfGDLVAgW2ITY4QKVBgZGi1/TO3bzYKUq/AJPAhjqMQJP6Y7TL0z6IeWnHIIxH7iQ1LJmEs0EoN6s2MlVWZxZ5q5BIqDPZtU1KgEmnnDyfYm2/Mi9BKoFzSUEp0fVcrwUkQOkKKy5HCc64+gHJJI8m6M+qOc98ngfce9O0x6mkEuJ3UgIb0dZebaPZmyRGfls+Vmf5ttb5dp4EPePXKOPbc42QdXiUaaLEpzyBR7/5LviIolkyDUMyJtxa0bd5Ms0dB7I2B733ve7jrrrsAsCruRS960YZjqtUqXvrSlwIAarUa7rjjjp5lERE++9nP5r+/8pWv3HCMEAK33HJLfvzf//3f961b52e9ylr/98985jMDy/JScX/+yxXzlQ5fvd07DhQokEMrgX3zIaJAzq7LFzO8AtsAxRBe4HKEV5txAofpn4JRieHtlLSn7fg1GUqh88dzSqx0xKytrNxin7elWozltRgH95ZQjhSk5AQLSgJRIFGJFPZUA+xbiLB/T4RKpFEpB9BKIAo1Qj36ko3vucBCJUQpVAi0hNZtgk9JgTDga5qvBNg7H2GuEqAZm1zN16lS3Cz48gMtUSnpkecdUvBcZe98hCgc7Tubei1OyTruKTw5GQYSWrXL6FXOIL9/IkA4klNKiflKgEqkORlIx30XrpxJkwHmHpNywLPtiNRhSSzGhRTT3cNJhr5ZdhlPXq8PlivmJZceu5lYLYg9AP/0T/+Eu+++e6APwz333IN3vOMd+TGvec1rcOTIkZ7Hvu1tb8u9E/7qr/4K999//4ZjPv7xj+OHP/whAODZz342Xvayl/Us681vfjPK5TIA4FOf+hT+7d/+bcMxd9xxB77+9a8DAI4cOYLXve51Pcu69dZbcejQIQDA1772NXzlK1/ZcMx3vvMdfPrTnwbAmXTf8pa39CzrcsE1V7Q9FXdzFp0CBTyMIazUU6TbMBvhTnkX75R6XnYQHIJR3J8ClxOkU0R5v7Spy5vxAyQ7MsX6xbsnOGZ9rkmvPk4NGq1sou8LtMnQ5XqMKFAINWdfFSDOcCoEMsNezs04Q5bxzz5kzBi7QQU2cHHqlIVJalCJNJ6yr4Krjixg/0KJw3sJMNY6/2jOZvpfj1xAZiyk8ASRYEJQipEThowLchIvKQRnpxViA/HRC5Y4WcXSWjzU9897wm0Wugi9McmnzpDhQHHWXCHdM9FB8mkpsH9PCZ7b7XWKKJQ4drCKK58yjwN7ytBKctislAiUZGJJOm+/CdojJ4Vd1mDlyLtO0hDgc2g1W1ZPSSZ/o0B2tUs/ErT3BYyeldpjVpcgJaCUzNueCF0kaYFLi0mJ7Z2AHe+xd/LkSXz5y1/u+tsDDzyQ//zv//7vyLLu7CeveMUrcN111+W/33vvvfjMZz6DI0eO4EUvehGe8YxnYN++fZBS4syZM7jrrru6iL9rrrkG73nPe/rW6brrrsNb3/pW/N3f/R3W1tZw22234XWvex1uvPFGNBoNfOMb38iVf5VKBbfffnvfsg4fPow/+qM/wp/8yZ8gyzL81m/9Fn7lV34FN910E4wx+Pa3v40777wTAKC1xgc/+EFEUdSzrHK5jNtvvx1ve9vbYIzBe97zHnzzm9/ES17yEiilcOLECfzzP/9z3l7vfe97ceDAgb51uxxw/CCHND90chnVcoBkLd7iGhUosLkgcFjJrMucFsL/b7uxjT1QeJhtT5BbDAIbu5KSw33DChTYibAEKLeAtFP4S7L/GkFAQInZvieUYo8yJSUsMWlgDLm0m1ufTd2HdI6C9eO/pTaZkGWEJ87VEScGlthzTSv2v84MQViBfQshjLGoNzNY4rDKKFAwxsJbvneShV3ndv/z5RI44+uaM4uvljSS1LhkcFwray1WagkTjQIgAcD6c3DiByI+1lgCTZjJtR+sy1yrpIQQ3AeMHT4YD5qr+HYgJxu1PbI9+HtCHcf7du0ksQaFXGvlvCTdd0aodncdclKQnFeeyPsP+9iRI2EJK7UEUkpowf6M6/uAcpU+drCKejPF42drnBHYKejCQCFJrQurpommU0oJMB1NsOv6gf/RWoAUQSmRv28nQU7gCYEoYJJSKVYkSgHOXmx5A1rQ4MzFvl6hFgiURJKZSzamSMHJdjLwpmKg2J+zPU7skIntLkK1tOPpr77Y8Vd26tQp/M3f/E3fz++55x7cc889XX+78soru4g9j9OnT+NLX/rSwPP90i/9Em6//XYsLCwMPO6d73wnkiTBZz7zGTQajZ6hr/v378dHPvIRXHvttQPLuu2229BoNPDRj34UaZriy1/+8gYys1qt4vbbb8dLXvKSgWW97GUvw4c//GF84AMfQKPRwNe//vVc7ecRBAHe9a534dZbbx1Y1uUCT+6Zux7d4poUKHB5ohSyL1qWWZBTImz1Qq8f+i24thvycCv3ww6o8mwh3EKICEJOtwApUGBaSDEeeTQuiARn7ZxiDdkmUWimoUwCwEI1RJwYHD1QdeULPHmxjjixUJITFPCZO0kYJhiwif5vAsg96jzJMuz4Xuj8mlYCTfcO82IdS540YXVeklkY4vNJ4usPAomAiLPkDqiAkoJDh3W3n+haI4WxFpYIpVAjTjMkKSv0LBESSwg0EyhScVm82SEwX9EQEFhrppCCibiZwTWaMW2iZhp0qgrJ/U86hU7nOO/ff4ESmC8HmK+ECAOFJy80YKyFlKwiNKY3CSQEUCkFSFKDxCWN6CIUB0CgQz0H9n4NlIRVhMydzLj+JgBoLRAEkgki45OBkCMVCVpJzJUD9/wAZ5eagADCQCFQArEj9MJAsmqd2irJbISHR4D7rZKCsw13tF+va01T/qOW3LcmeT49WSpztZ5CuaSxvBZDSYkwUK6dLBpxBjI0cC4jwM9ZOZJIjYHYxHlP1/zKoU36Wg5lJgGlmOwvcGlR7bTZ2mXY8cTeLPDWt74VN9xwA37wgx/gvvvuw/nz57G0tIQkSTA3N4fjx4/juc99Ll7zmtfg+uuvH6lMIQTe+9734pd/+ZfxxS9+ESdOnMDZs2cRRRGuuOIK/MIv/AJuu+027Nu3b6Ty3vKWt+DFL34x/vEf/xF33303zp49CyEEjh07hpe+9KW47bbbcOzYsZHKevWrX43nP//5+NznPodvfetbOHXqFIgIhw4dws0334zbbrutKyNvAeC7951BbRenxy5QYLMxqYqNJ+kEsgDcJFxAoplsz9Sm232K5r22/CRzq0hIv7Cxdvw2m9X+tpQAiEm9y5bg3CQUGoTR4Recmwbi8D6aIRczy3HDWCYc/udNVyBQEk+cq+P8ShOLcyVcXG2hlZiu85UihauOLiBJLU6erSFJDSdRcCGCnvCYBQgYi/TPM+cO+DxOTFvdRECatn8PtMRaM4MxPDAKR+BkGZNpw0JhiVgRtFAJEWoFEoRmK4OxhGZiEGguIM0M0pTDe8mzR2AySUquKFlWMu+bj1AtB4jTDFoLrDXSmRJ7RMgJvbHfBWKj0torJAkdJB91q/u8GozAGzxzlRBXHV3AQiXE4lyIR06tIssMso7MtUoiz/Qs3MYQqy05mQo51nnY2MfJQgSMJWjFYdFRIKGUxLFDZZxbaqDW5KzESjI550M4jbW5Cs9fX7mk8dSnzOPgnjIWKiF+enoVzTiDdOHdiZMtZoYgBZOYmWFCL0nNQDJS+GtVAlop7J0P0YoNMmtRb6Y9FYrU8d1pVb2WAAVHbGuJZpwhDBTWGgm3B1FOgOakfw/4v1tLaMTZpqvz8y0Q6m4PVpm2idkiSmBrIHexyZ6gQcZyBQqMgXPn1ra6CkNx8OD82PV8/FwNf/3//SfOLvfPcFygwLiQovulv1vhr3OUXexeEAIIFU96jbXIMotCXLXz4VUIlUgjTgxa6eAZbr4D7n6ZxcxlrqxRKWmsrCXOf49mHoY+KnYTESbgFq4zJFgKtLHd+kqoBYSQsGRBlhfb45LkC9UA/+PqA9BSotbiTdSfnl5DrZkgTg0TCD480mWM1VpipZawb6APaSULa7aufSa5N37TSwAIAumUa5NdgwATn1IIVEoaRIS1RsoEniXMVTSSjMMoWz02xzqJQykEKmWNakkjTtiHr1rSOLS3gifO19BoZRsy6F5q+FDY9QSJ38DSSnL4aY/vCgBKC5RcAhEf2rlnLsTe+QiPPL6KVsKk6Ho1LZNzElI64lc4crLPffMEmZQCoZYItESasVrSWILSEnNlnZNhcWJRa6YQgt96Xl3nx9TO92EQcLKMuRITdq0kQ2Zs/nlq+LlMjXVqTlZr+sQu1EFerifqfDsSAIk2ea41K/8mUbqP+4zw+4Qrc3CxjDCQuLDSQmZsfm/7iZElAOGUl9tpzCywtdg3H+Ev/9fNE39/Ei5hljh4cL7vZ4Vir0CBAXj8XA333H8WtVY2/OACBcZAvrO/y2cbHdFbI6NzgqakAAmelKZTqARyk2faer+maeF3+3cytGavHgCIR7ivBFbYScELI+NUElM1g3Cm5YFEoBVW6/GWkSY7+26ug+D/QiW71CUFZoPt1pZzlRDz5QC1ZorIZWC9sNJCrTn6vCmODX7830vYOx9xAolWhponjsCECODUa4aw2lgXQUEckjeJ6mur0TkHMI4omfQaWGHIRE6cmlwVpqRkr71GijBQyExvxbsfT1kgRmjFnMzD1zNJDWqtLPcc92G8W9XmWR/hPhFgnMKtH6RTscaphVlLUC5p7mcEnDpXx96FCCs1/jxeR4IykWgBwSGixhIysjB94jsJrMqLAoXMEBbnIqw1UzRbmVPjsYeesYRyqKCU5BDajCAFwQI5wejL40QQAsawRyJZwoHFMppxhkacMRGnmRTM3CCcGYtmksFaJnct+YQ1AuVIITMWqSN+PWHmuTsLyutg08k96jzhOOrXhWdFAdRbKVZqFqkhp/oX0B2hxr3ORduU1POXtcOncjsStWay1VXYNBTEXoECA/DQyWUAgJmln0iBAkBufqynNBjejehsjcx0zCynKXMnrvj6YKeTegCQugULQY08ybcWHFrWEZo3FRFHTBhnxqIZmyIsZkbwSUqKce3ywEotQSvOUAo1Qq0QBhKhVnB0wkhIMovzKy2s1hP2eJPdfUjJjaqp9dgWw+IUA5L3E+vDuY2MNCMob3NA/DuUBYFD/9aHNm+oB9oqwqwjG6/KPeEImbGItAIRe/btxHcrj/esWBOQrM4zhLqz3WnErGrrF7YnnIousQZSsv/coDEvTqzLcixwdrnpQqEpJ3f8PTGGsKcaQGvJpCNxPfvVn30gkWc3NtYpZwWBMuQkrnAEXpq6xA3wGak5E3GcGEShAkAcHdHDU9KTcrN41kZ+7xPYPw9ArZFy1manHDTWheL2+e5275ZSCtjiPXnJsZvnJgWxV6DAAKw1Upw6X+fQkgIFNgGlUKHeyna9cu9SYJSJYtHMo2Oz1WuWgMYYqh6g/8J+krpmGcHCIM2KkNECmwdPkvgwx21BQM0QROz/JqTBaiOBlgJJZsZSpXvuInYh+VIwoeKf687MstsZSnKiDfb6G//7WUZd/m+TYv0mRWpovPth215yHtYCOuCsoqlL4LE4F2KpFnNCBReO2nndXiXfS5k0SSbyzXgnEQGZtaBMtOtP7OvGmaB7n9N7s0ohYDI7NKEMqynBG1rUocBb17etpVyRPoo3MYHLaiUGp843AHCGXQmRK16BdqIWuHsh8/5ASN1r2LQyBFoOTBQzi/Yft4xcqUiAEHyPzAhKPCmFG4+2364dge91gUuP3TzfK4i9AgUGYL4S4NSF+kwzwBUoALhJlQsrrG91ZXYJClJvdhACmCtpxKnd1EmxsTTUEH4Yxk3M4n364g7T+gIFZg2vfAq0grHWGf3vTHXTIEiXDCBODCeGoOlVxUQAJOWZSQc6428TCAAgsLcdkCetUE6VP2yM6rKt2AQGa9RNka6fO37hLK6AUhLliMm/SinA0loMpTjkE4pVfizr4mQgaR8vtlFJvc76bdajI+BUPNRxno5Hte/tILRDkUesnM9k27fNwWpBr0RTks8+yHeRiNXsHGLrj+s+2jrJa+9Mre1j+nkSXir0auuuPkAYnBm6A1q6JFnbFJeC19tunqzbAbu5PbZxdy9QYOtxzRWLaDSz3PekQIFZwU+yjMXufstcIjhbr80tf8ITaLXNV6Qd8OHhxw5UMVcJUY7Upp6PAGzFXvoOjR6bGtOSqAXGgPChkMb5W1HPLJI7HayesRwaZ2gmKhQmSgTCQLIf5zQD8BAIAFoKVEsKoZ7uHFqzwssYQinS2L+nhP9x9QEEavTl1jgk0bhQkuvI/myMMOhfN5+4wFc/ywitOEO1pPHcZxzAi288gr3zJYSB5MyuUqAUKmgpEQQSQkzvB+t5Tik8yTU7hIHcEAoLdz6l+JzGDJaLrlc2DgOB1YCDvuIVvsL9MlIT0mhZ5n2iiX5ljnq3pr0V67/v77EQbeVr/pnwKt7xzhEGCoDAGI9fX/S7x/7P2/XdejnOc4Zhm96qmaBQ7BUoMADHD86hXNZYbexeo80CWwfrdm4vN8x6BzEK5PSJFIagc7E1rkIM4J1jM0amQ+mUEWT5ujZ7Z1cKXuRUIo298yWsNRMYA+cdNNqCYRZ16CTcRg2t1kKAHaTGCPvbZPiFyKx9+/pNSEe5Jp/dsMClgRMt9VTo7BQoAQSByom79eOQgPe+7BDVzWiAFxJ5BtEoUKiWAqzWEyzX45EJ0kFVEQAn+1AS+xYi1JopjE2d96fLOOoS9QzzZGICTEAriTgxnDFVcEKPs0tNlCMNY5Oh44Gv76CzCXDbDGuDXu+pcqShpEBqWCkdpzZPTAJsHIMhgMX5CLVGyn5wYOIu1ArPftp+PP+Zh7BQDfF/7jmJODG4sNaCyfjbi9UQjThDy02fJ+0SSnJ2W06eNXopPqS537tTCO5ffAzfYykEiFhlySSigNb88ks7+sD6++Q374gw0PNNSeHeCxuP8LdBSoEoUM7j0IAgINyN9PNFf++9otXXRXR0+EEt5T3qJr0nAoDWsp3QbMSNMq06Bwrk/nK+B5L7TIDvhXUF+4zCAEYWWnifTiKCkhLA5FnvPdnoE9EYY9u2Ae5ZFALokztlIJTg8XM3bvpsVwzazNjpKIi9AgWGYP98CWcuNLa6GgV2IYTghUWtme5qzwegTSpsxnUaO5lHmq+Tn8yPOucb1+DcWkIYKAQCuWH2sHN55ZwKNJLUIMkGf0F2LOI6j/QT0kELU+n64fGDVeypRnjszBri1CDNbFeiis2CJwOE8Lv0rGySI3ow8cSdV3HDQnTyBcS0le5RbhchSTPJ+dL3RMOy6XX2h3KkoJVEM8mQDelHmw1/r3v1qSiQyIzd9klMAh9aOc6XtmE8lBRAoPla+ra55OdLCgGSgCQmQYD2IhzUoTDKH+YBZY4ArYBKFHCfsITrr9qHhUqI0xfq+OHDF5CMsAr22T6Npbz5BXxoHhMslZKGMRZRqBAFnMXZhxIHWqIc8TKp0cqQDMgEqpTA4lyEWjNBmlkYSShFAaJAoZlkUFJgTzWCsRaNVtZFEvVCJynl1Ua+PbVy76sh39OOnPJJMIQQTsEEVEoSxhCO7o+wOB/hPx85z0k2AGYn3EaOkgJKCEROhbdQDTFfCbB/oYTVOjN2z3/mIVxYbeHbPzwF5cJxFyoh5ioB4tQi9BtvfTaHhj0aXhGqlABZ9qgb5V3N97o9UDLR0/5cCiZ+5isBpBAoRRq1ZopWnHWVP1cOOMQctoukl2h71SkpoZVAklpAM2HVy1MQIFgSkJL/yzq8+fgZYuJ0/0IJa40ExrICNHXt6BNkQCAnmeLUQJA/B3cAMyD0W0lgoRpirZG2iblB7SjaZSshYNz7thQqGGNdZloeu/u9f5UEtJRQWsIaZsGsMzPcsKHnNjIDzefzCmAlJSc60a6dB8CrO43lexZqiT1zITJjsVofTrCvRyXSOLCnhGolxBNnaxCSiU1O8GMRaH4mheJxb5Q5kxchd24a7wZ0PHLbFscPVLe6CpuGgtgrUGAAHj9Xy8mXZjxlqrICBdZBSQFr3YTFjOZrMs76MFA8yUsv0WJeCSYz1isFPNEBt5Bkc+jZnddaGpkE4p1mXiDALUQrkYZSEmuNBGlGw9uYxjP+9osBQODKI/NYWo2xXIud59bG46UAgkAi1BJhoBAGCqv1pC85p5U3NLduwdBWBHh/qn7XJMCLW69OWKknWG2kHD4IsemknlaAFKzKSTML41Z/7cX34EUcj88apUih3kwhRO8FjXYm6ALgZEhTXJdXHRhLznNKQEv2kgLaqopp+3jnc9QO9xFtT6cB35PSLTQgsDgf4cj+Kh47s4Z6K0OcmC3LrKyVyD3HvPIiDCSIWKEK8CJ+uyIKJK4+vgePnl5FnNhcLbMeSrZD3rzBfjbhwzRO0oNh0IrJ83KoYAnI8oV978KNYdWZ9/niMvg+5SG3kn/26jaup4BA/37aT/UsBBBpiUP7KiiHGlEg0UoNFiohVhsJnjhf71KY9YMUTknTcRJP9K1HtRQAAI4enANB4MJqC8ZYBIECWSYxDi2WcX6liUaPeWCgBeYrIebKAVbqCbSS+Xgapxbz5QAIOSzwwmoLgVbQiseONpFNbXKD2u9LrbgtAUBK925y7w3pnvPOtvTEEKvr+JxErFSylpN1hUphvsrk3PVX7cNd/3maN1VAfMfcuaX7fpJakCVAISf1PDGUt4GSeMEzDwEAVusJLqy2kKQWxhL2zkc4vxKDSS3qGtOGEX28McW9yTWNS+7QfwPAE7bWKS110Pkes05dJRAF/N4JA4WXPOcoas0UP/rJRSgpkKSGv6sE9u8po95M8rEzMzy3skSQ1A4PtsSbKElmUa4oaKnQSjJklpBlPFZ4n00mAiWqJQ0BVk7mnxty6tF2kg0hmZTdO1/C6Qv1PPNtRrZNpFA7oQRvDCInmTr7filSOSm3amxbfdjnYeWyJEpugygzFkliUW8yAWoyghKESCtYa2AtuXBvHicqkcZ8JQAEJyQ0RqCZGJchuE3qKdlNCPk5gOuVqEQKxs29Vm26IVGLhxJAqaTb8y4CquUAxhK0lBB9e15/VEoaVx1ZQKUSIU0NLrixIDNOySycylPwwD/qWK/ce7rX1M4T01IO3rAU4DkI0eTz6lESO61/LoVTGfrNkkArCMHZlbc7rr1q31ZXYdNQEHsFCgzAQyeXEYVqV8fj71TkO/B9FghbiVGnDURMSFVKCmkm0Er6KwLy74x4HukWlnvnI8SJQa2VbqrUXwCIIsU+L0RIM57ES6/gcDWNAuXCZu3M7pslXoQMa3c/AQIAIQUCzZP2xWqIKFS479GL+a56K+nfWOPWmwCkxqISabTiDEcOVJBkBsZQT2Nx9uWyqIQacWp4d7rXBJajS1CJNITgCbC/x0IIGMNtrLULVV13SQK8KPW+WBdWWk7h4sOaZ/dg9VPKEQFKC+zfU0KjlWGtwQQmdxuCVnKgmTcR0Iwz3kGXAnGfCTKtWzhPUlePUqjcgpdVjfsXSo5At1iuxUzUYzKCKs9UCP+sGIgO1UI+oR5wDW2fIomnH9uDlz/3GE6ereHCChMWaWpgt2DcLAUSlXKAwC0S1+opMssL2macIW3ZroXDdhjXfV8QjihSSqLeynD0QBX1Roq1ZopGR1ZzXuBIGMukmV9kj2tHL5wipxJxAhsBJoGGKb1GAROoAnGacSjcCBMcJQWUknk/JOLrDLREtRxgrZ4g7siEq6QAJ9qknFAgR+poLfGUfRU04wzLtRjGeMJKIFACTz++B08/ugerjQQXV1oAAT94+DxqjRTNOMsJgX7wdcgMjwlSefUO5aGKUgoEWmKhHOLQvjJuetYhrNYTyI7GiCINSYR9bmyqNVPEqelaPEvJz+n+hRJKoUKgZU7QeKw1EwRK4aqjCyiHikkcIixUAjxyahWtJIO1bXWRXyhLKSDAyi5WqxEqpQDWEhquHZigIQQBE0X7F0oohwor9QTNxKASaaSZQaAUAi0QhRr1ZorVRgJLwDdOnMRyLe5QTDHB51VYB/eUuM0tt9+Ziw2cOl/H/oUIz/hvRimMAAAgAElEQVSZve1r7CD5FqohFqpMxC7VYiSu/3aSetwzuv9d3w0FmKjkdhbI3PtMSQklebOd0CY4tWqHWxqXsVYITvARBRKr9TS/74GSOLCnjCiQ2L9Yxv+86WcAAC+89jAeOrmMJ87V8ePHlhCnBo1WhkArLM4prNRi1FsZpGDiqlrW+XuAiBAFbGXx5lddi+MH5/D4uRr+/3tO4t/vO9Mxtol8bmQt4fC+CgAmRNYaCZqxQdOpBokoJyGNIcRpBgKgFSsvjbEgCEjZnVxDKwmlBGxiXDvwsyUl96PUhWDzfeludyk8UYR8c6gcKSbqyGXtJTa/kG7ekWScZMurCL1HXqDZw3C+EuLAnhKeOF/HxdUWpODzK4FcRd5Zfx+uPF8J8k6yf0+ERssgNRZzZdfn1r0k/HQzyyyqJQ0I3vSUTjF4Ya019qaWFMD1T92HhWqIpXqCPXMhzi418vEMrg29GzFvMmZDR3yeI2xMvJJnkv5/7L1Zk2THmSV2fLlLrLlXoVYABLGQ7CFbbA7NRtPL9IxMMtnMvOhZZnrQX9Af0YP+hNpsNKZuvbSNmtMbWwOCkNBNYisCqEJmZeWesd24i19318Pn7nEjM3KrwkrGZ0ZWIjPibu7Xl/Odcz7nbckYte9Fw56fK54nge/HL2uBSulL2XbNuTmWPCQPIsEgnV2C7zeq1i+c2PwyQ36TK6q8YCyBvWUs44LYOZzgHz85xmfPRsi/BRmI37UIi8IX3Oc4640Xpo4LStADuL5ZtDYk8em2IyitCERmDJWq5yQjF8VlZ6FFksVgXNKmzGUGz2bLvRcYc9f9vI+BFti0AUkit8GxcAvVmhafjDLT1syyxBfFTen81/2sX/CTnJbhdFRA1RrWyycYIBgHYxcDj6bxDL2s8Er2gfXATwUpOf7wh3fwydMhPt+fnPO6oQUfMClqRJIvPLJfrDNOoGEsyfdoWtaoqvnPV8qA8flnGphEnBZoBDJWLiN/ubTZf/e6z/yiz3u5TCQ4JlMFxoCVboyi0ihKkh9ftYkH6OkUZX3hQtI/z+sC7oKTr9hFLO0sr1GUOhQZ6bVj5BX9rkx0YKJ5wPQsWOWBt0XX2yQTFm7e8Z5fkSDWxrSoL71+Y+DYKAJHwwJ//vefIY2J9VlU+ma03y8opCBJ27SsMVQGnAMr7RiwFlkDGPPxTQD1gPl5xmig2yIm7UonRpYrxFIg6QnHQjQkjatqZI028mwa4GrQOJzXEtN6VCsak9wYngqOWutrzQ+LgpiSGhXToa+xazzr2hgwx6xtuURCUdWoa5KWdjsReEFMTN9Pi7Imj0HHPGKMQL1eGmEyVSiUDpVUk0ggdoCoqg2eHWcYOqlnvxNjb/sUeUXgSQC5L3iO/r5ovLMQjNi6HtRInNTx1Tt99DsxfvLWLdzf6uKXHx3go+0Bsatg8dJmB6/c6uL1B6v4i58/Rq8TQRuDotIhGeOtDiZ5heORcSwxAtx8lJXBxmYL/XaMfjsOv1/pxLiz2cFHnw+wfTCeK6RlnDmjhQU0YBXQa0lEkgdGjLVU2ZsxBpXXYIySHGkskcbURxkjRuxkqjCa1qhq4+SfDE915rxVhZP3+rULC2DBtKR3c1oo1NpiygAOhlJp9LsJdg4nuL/VRa8dhfYCgNG0wu5RFt6TESqq1sg9g921lfu8P5+v6ur/5tdSzTmyVHruu8bS/2lG6wrhZK6eAV67QhWcEeCVxAIrnQSJk7ZmuQr34f/3y48OsHM4djYYGlk+e+H67Th0vspVVmeM3s+VboI3H64CAP7DX3+CRztDjPOKWKZuXvWebEWl0XL9pFQaR6MCSulwr7P5gk5W6xp64oBya+j3jNrLWiCJCVwplXGemNT2seSonBIB7j0Y5wrGnPcl5owSV2kinY+chhAcSltMSwU4MG8G8NtwTFhASkFgcEVFB4VgWO3E2FprodeK0O/ExHZWGoNJiVYisXuUQdWze/YNq7VFlpO3Y+LmvT/60V38+rMT7J9M0WlJ5/3YePfh51Vii6paI+0mKJV2oDBDfcOkkRQMk0LheFSgVAaTvHIMR+veUQoCKClZ6+/jqtMsWkPJhpxaawvtALSL1lEEyt3MY5qBEr5pLDF1Sf8mwH7ZofxzZAbQ1pBNDCM2b68dYzi5udT5q476G6wKeNFYAnvLWMaC2Dmc4J0PDzAtVVjYLOO3NwRnwcT3eYM5aSZV1ZvPnl4WeVmjdBucmZSPNsKMPV8WzocFGT4vYnnYxg/cede8aDcvXHY4L3VYlEYRdwscJzew9lpsnC9DKdjcpFttYYxGrRnysg6bPgNGC6vrHu+K62z+2RgLKyzGmcKnuyP023FgZyxaCKmasuJJJGCsAWsAszM/KwJLlZM9LdzoAuRNxBHMnV1TBPBods7rIQY3aR9/rmb4J6w1ATtB1sqfz9T7Wl58C34XNhINgFYbAOri52BBcl5ugbyq0Uppc+L7f+Lk03VtUGOWaZ+Tp1/QxS5qv0jwa7PYLKhdq9pA1RontSGps/NAepF4XkxQa+BkXIaD1Bo4GpUvdC1fR2SFwu6RwWfPxjBuc0Dv5/l3aVHc9Nn5McZvpI0hUPRFfIzOvo/XOYwxgHKU33ubKe5stvH+4xPUXparLTqpDKAXY8SgUo5RZKwh3zFjUUmS1wZmmwWyokbOCJA5HOQ4GhRIE5KNfjIYIis04Fm3Z0ChC8MdWxs7N79LbdFtx3hwq4t+J8aj7QH+/OeP8eTZiIoKOMbXb3aGuLdBbKrBuMRkqiA4B2MeWKMNd20shpMKAEM7EahqAj4qN4YYSz9/8OQ0SOkBGuu+e2/FVWal51WZGbfTX7JwbGTGmGNVw32ehTkigBbaYDytMJ4Cg0mFWApwDuQFMYi8h6DgdB3aAtpoZyfA3PUCvVaEXjvCYFKiVMb5MHpA1YILhlFW4e0P9gEAp+MSj3aGSCKO9ZWUmJYA7m12sHs0QaEi5IWGsTaAnp6JWtWeeecB2PPspGZbX5QQ8WulNCbwzieFKqUhJQfnzElegVY8Y5e2E4l3PjwAgMCy+5v3dikJaYFJVjmAmKPdEui1/HPRqGsLxukY7VTieFTglx8d4u0PDgBLwNYoUwGMdPxDRJL+i3OONBLEePV+tsytRUI/t6ibyToHJs1k5vQvJeT82su6vkzrMWPtjAFqiWG3CNsgsNgATMNoA8aJ+e8ZyP56zoZxrNuirHE8orYXjjXY7ya4v9nB6w9W8Wh7AFUbpJHAw9s9jJx03bhkrwwyaxuAeQ5XIMRSIvwHr67j4DRHJAjIVFoHz+Pw7hhi9HHO3LwzSy7cJARniKTAh09O0e/EMBY4HRZQ+jyQFlrjBTGjy9bri+b/Reura52ntlC1Ovf7qw7F3Rq/+dlSGRyeFjgaFl+Z9c+LxKdPh1/3JXxpsQT2lrGMBfFoe+B+uuEssIxvXRhzc5nUovB4SKXMjbqNsb4ymA20ezLkpQX0lx0WX5wHn2cxcOc3Yh0j8ZvIxvGLIeYWyX4hCdgrC1VcdLwrP+M2pYXSeHqYEUPBktx0kWzTt00kCI0TrgKel1kqbeY2uVddw4uCtzcpgHIVM2nuOO4Ha3FOlvxlx5m9kcf4cJWnuLVAVVs8O86xd5yH7zEG5IYGA32B5w298ze7xrBJra8nYTcOvM41MfT0F1QE5UUksubMs/42hqot6tqLTCkW+a590TGbJ6jviMVE3i/9GuqaGCtPD2ceiYBjYivyEoskgSpZUYdkFaxnm1gcj0qSCZ7xWtWWrCmmRQ1jLXrtDiwssXIa3mHX7YMXkTJqY3AyyqG0wfbBBACwezhBVtauoq2THVvg//7lDvaOp0higW4rQl7VsAUDY7Nq5Vlez/lheQDNGAKxOmmEca6gJyWN6YoYPZurLUxyhSd7Y0oCLEhoMMD5rMHJb214BmfHFs928xJUrS0gLbK8DizsGfAxO5MmzSe6vQRFVaMTS/zwOxs4HhUBjKf50SUtLclGjwY5xtMKT/bGjjFkMJjU2DvNobUJlYYHmaJr4UBdGuSWwCHBGaKIw4IH644AQDXKiy58Jmd+Nw/8GWhtwrGUthhPFayZFW3IK4044ri3SeAuMFv3/8XPH+Pz/QlJmCWBrkYb1EajNtolY03wF4MBKmEAx9IdK404EoFtZu1s7qX2pDLSUjI8uNVFEgscDIoGcDp/P+fWT1gcAXx1j67W88oI8pijd+6id8PNxOimkvqbsxOor+EB7f9euHeoUhpaC3y+N8bmSgoA+HB7gINBTomAlsRqL0EsOZRy1X/dMRjcHGZmFX9H0woffT5AJDl67QijqaLKvNqQFNliriqtZ3JWRgcpvi9act1EfuQUKNoYDMYlak2g6Lc9XmTqWJRQshbkK/gteTSP9yZf9yV8abEE9paxjAXh/UJUbXBN8s4ylgHgeiyui8KbaM8d61sY1gJNL6ZvcjQv78tgCTaPba2FrnSooldrKp4CfvlqKC+JcZDGwm2gbPAb8nEtYPGF7uDmLL1va9z02ufwKgsIQdIq8wV2qOc5lD33w9dzHV/wJXzt8U24l69L6mRBLNVhVgW7B8ZY8AKjsZ9YevrsGNXIPpgLkid1Tbtzxug8AQ1pnP9FQ9UW+6c5/uPffoYHtzq4t9nFJK8DY4rYwxZlpTHVBr9+fBLAoDSiJEx9hiHkk0NZPg/6lo0iDKYB0MMCe8cZBpMSRaUvZCk3xxTdBOcWba4x8+j01YDHZ6SKF4W2ZJthtIWqDf7p0xOkMc05qqbn0izawznDtNQY5zXiSCBxRTYmhUKvFUFphkle4+lh5iSxNrCiOcjv1cCirEzwdDWuuY2zy8AFAO5Vt1NrL++fAce+MjIYAYwtZ3viYzSt8OGTU7z9wQEGk9L5AAN5pQkkNB4sa7ShD0ZedwpAmkhUqgYiOmft7qXZT3xCUWuDx3sjVxX2i1n3XQUCarvgl2eCksuGPAwb7/V1wttrUGKXnq8QHO9+fIit1RaeHU+dxJeYppNcwYKKW1Cy7IznsAVqEIJea4OdwwmMpUI9sNQPffE0D+o1wUxjZwkF/9kkFtBaX/mcGcjmxPeB2lXz/RqcLJbxBUd5iSLj2x5LYG8Zy1gQvXaE7cMJpqUCd9KLbzpAsYxlfFOCNjlf91V888JvyAyAiDuzdFzN3rIgpoxymWIW/u+rieVC9voRNm7e/2j54JbxWxRpLFFri8IlKDjnzruVEAPyNyMWzfNMAX6MpOqK3oyfQTUTXl/AO2UMSTQPTnNXvbVxtR58tOSXNckVWokMnnOXsYoX/cVXcJWu+AjnjNhr2jpG+9XWA7440pX3ZT0rzLpk0pVfaVyns3owFrXWyCu6vlqbhdJvbQwk58iLGkkkkJcEauZVDSk4hhkxnGrPInPfn1WeZ6Fyq7OgC/EibewLLywCuTjo2YynFZK4RbJRBuweZZgUCt1W5ABB6g+mcZxFLHQLGuZVbaG0doxqC53b0E8uuhfjFA1Uwfz57zfc9xn/wkXh1w4XfcazQQs1s1O5rme0r7xrLVlHKFDF2PG0guAcOwcTJ8/lkMaGYnHc+bN54LvJyD2beM3LGsJL0C2cjJ2sHoRwTESyIAz3EwpSWXoHY8fCvMqrlrmHVVX1TMO73Aj+VsRXoYb6uuK3tyzIMpbxAvH6g1WcDAu0YglfLn0Zy7gsxHI0XcYl0cThOKPiBlSNzAZvtxuF9dnxL/AiLz7VMm4QJKVf7GG0jGW8aESSBTP1rzIEJzDHM3lqbRFHHO1Eukq7wEqXihLYF9gAMxDrJ47IKy2JxIyJ9gXchw/rGFlj5503dwGge+XO287HTRNWwSfNIvieScHP0HyvvitfOfg64Q32pWDX/o5/vpGk+y2VRuGkmNpQQQWyCvHgj4XkVEglFLhoFLoAgEgIAiMXdAXuPf6cxPdSMOoGjc6YKxx2wZxqMWMbDsYldo+meLQ9QFlpxJK8/1op9Wd/r34LsIjs1gT7fBtTAbSrKjdT4StjPUN0wWcwA9quE/YaLjDW+orQLLRnM3xVW2uo8ikV77o8qCgJA2dszvfXy8KpMJdxzFSDaaFQlDrYn1AxDrq4y0BE3xYegKZnw1wyAYgjiTgSoZIy4IrjgQVPytgVlbq32bn0WYV2tzYkKNhNOuIyvtHBf4uleEvG3jKWsSDub3WxudJCXtUuU7qMZSxjGc8XnAPCmaZbC0RSQAgOCwMhZlSFyzY3ccTn/NU4hzNyB4y9nu/a8wRVS0S49t+2WMRGfFGGIgOQSI7ymn5437RYMjS/2fF15Bpnm2rjNrgEDqSRQDuNsCE5slyh245QKo1JUT93P/IFaDpJhFfu9rB7lEEbKk4DB4RcdlwGqvgIXO4fKwQV6snLGr1ODM6BUVaFDX0cCSd/tRhlJbS5fIxedB2wVFjLM58EZ1R11x3Iy1sve1a+WAo4g0CDWbfonAzotiMqCMUubwH/V9+2AIEsXNA1MkFAjXCmfVLwUMxASo6NlRQMCEw9wRlqQ+BlLAXqyKCoyC/PMzH9NXoAqdYWluFcUZ/mlceSu+dnggfxRREJHrzluCvE1GSoeRsMa20ojJeXFlJySMEDQ1QKhlzZ0D7CAUTNedADf81K84uuf1F4z7ezCT//blO1Yh4KeITP4GIbM/89wWYA9NnrENyz1li4blWTzJRzFkAxxoGVTgLA4vC0INblReHANWMtVjqx88ikP0WSQ9XEvNUaoRCL73faWAjp+plj02ljFzIuA2ku/MKB5ZyKbxRlHY4rBZvT5UrnlbfWS3FrrYWX1tvY3h+juACAZY2vc86QxgK1k6lb2Ll35suI5Rz85cZcIue3LJbA3jKWcUHc2+rgcJhjrZdg/2T6pfpvLePbH7phWv1lMnWetxpiM7N8mfk4Y7Q4BmgTd5NzSXH5ovt3MZjLSNNKzQmQGJmPq9ogEhyb/RjTskZWLJZ5+UWeL17BGC0244gq/c0WwdevxnxVhKq77riLZEiX3fNli97mBubKY93gvNe5ruZGbNF5vJzJE038M7jq/M2FOGNArx1DZ+WlwAJnxIQpSv2N8pz+ot/gJuuEYV5y902PSLJLgZQvOq4zvnvvRu4oPS8631x1Tt9+9P7MoAjBGVZ7Caz1nmUg1pMFtlZS7J9MUXqjeTs7mBCA5Ny9G/MFNDgDuq0IbzxcBWcMq50E3VaEWArsHE5QO+aPtTbI7nhjvIkjHqTwtOmfyVLn7sndBucErrVigbrW6LSiuTE4jTjySjtG0fx1nn32gmNu/A3gAPOG/QRMSUmAozazpE/TD64ZUpD8uZ1Iqn5eazDYucJJvn3SWOCPf/8utlZa+L/+4QlGWTVX9dtfdxPAUbVpNo1jnpGHWZpIFBUBhBv9FNOyhnHg5Eo3oYq3xxlurbVQVhrtNMK0UHh4u4fKtdHppII4uy6wdN6kHcFYg7VejL2T/NzAE0kC5la6MVa7CcpKI6/qWZVZe6ZrMXqeMeMNvwrj5hob2sKz6sgbkON0XGJa1BB81g5SEHiplCFmG+i5MdssEub91qifJbEMRVDO9TU7f52+yAXntHb087uUVHRsrZdgUqhz0lnGGSLXr4w5368BoJVIVL7qNOfB61JKhiQW6LfiwKCLHJiWxBJlRWsQwRn67RjdloRSBNSaBe+Qf8KxZOh3Emz1EzDO8WRvBO2K6CSxQDuVQfbaBLV9j/NgqdYWnHNwZsBE8znTeyUlAbKeESocm1bVxP7zbFjj/PhiySElh+AcScTRSiX67Qj//K1b2D6Y4LX7K/jg8emFY1/kwN5XXurhaJCH4hul0siLGvUC8PGLCg8kM+6rRVsoNZ/QWIJ/zx9Lxt4ylvE7GK8/WMXbHxxAa2LVXGT2vIxvX/jqotdpUSkQWFbGLK6I1Vw7X2eTJZwEo7ngZgBWOjGq2pDvzgXfbaeSJDIXnOfsQrAZHgRKIu7kgvMfkoLBNmQhN1m0cEYLIcFt8BT6NsQXtThqglmk6GFhQUaG8E4exMi4t51IRJJjxVXk08ZXx53385Sc0KhQLMPOJCK50RCCoZ3IIEmZ5BVqvXgRftU90+bFyYRCv2RBKsT5rPrzRUGbIEYV0i6ISHBYhjlT8ouu80WqsJ47FmYbKO/tA3hWonX3zUIlQIC+0ASlAM84IWaBr1LsvY38Z8Z5hW4aUZEBu/iZh03Pc1RV9dcuBENdX28s+7qCc9pskjzr+ZDnr3ITI33lRLv4nfyioymnt/ZqoE1wBuYu6LLLau5dzgLpHqjgDNhcpYqVvrrzueNwhlYiUDpPLDhQrVIGeydTMDDcXm/h7kYnVBhtpxI//9Ue9o6nqJ2k1TOhpBBY6cYYTipUSge2UCeN0GtHSGOJuxsd/OStWwCAtz/Yx3haIS/rMM4BDIbT+8cZg5DEttropxjnCpXSKJWhcTYitH7o2HjeO8u/s62WwOZKinFeBclrEglEMcfJsDjH0AKjPhJHAkWlQzLMj5uF0jDaBg/CViJCpd0sV8H4H6Dxj+5jUTs7dpVjRUZSY7XXweNnYzDmq54yMNc+a90EaSRxOi5xZ7ONvKypMrdjHTJGRQo4Y+h3IpyMSvgqsXHEweAqq2qDJCVZaiQ42qlEEguksUS/E+HpUYa6NpiWNX78xhYiwTGeKvTaEfqdGKOsws5RBgvykMsKBWNMYL8FEMsdOxL0fJrrEZ8Qa7UkaEZh6HdibK218PneGNOSABZrqJqycM9eSo5eK8K0qFEpg25LYpLX4b1qpxKl84fU2mBY1iExpo2BtcwVpwI6sQgVjI17gThjaCXEQksiQUCbkzzXxsK6fu699oxxAGBT6c2cr6B727zPIADXFgJVTYm/WPIAJhmXZAPj6LcjFCUx42gepfmr047QTana7Of7E2I7AgHog6UiKZxzrPcTJJHAeKqgtQFjtB6JY4HBpMQgK6kisK9IfWYuZm7N12vHuLXaAmfA+koKxqgYSV7UaCcRVRaGKx7DPTBP95/EwkmgiQcXRxyAIKaiKzssBSOQThCDERFVlvZFbpryXV/YhDECQX/y5i0cjwpUyiCOOP7oR3fxB2/SuPLp7oiUE2eK/PhhU3KGV2538Z07fepPtUY7jcFgMZiUmORqNiZ+gcEARJHAd17qYZzXmBQK46maqxT9ZYZPIH8b1QbXjVb62wt//fbe2TKW8YJxf6uL1x+s4Oe/ysGXuZFvbDxPy5yVQCwKzmfMtSQSWHXMzUXhz3/VBM85MRXiiAdJE2MkEYgEJ3+bUruKbPZcpbxwzczJW5qgg5351jSvaf4aPUDDETO7cMMqnP9PbcyNnitnDKvdGAwMJ+MSuroZWOHlOR5YEYJDNnx4iB2xeAP0POE3aH4RIxgLGVgPKHE2e55S8oW+Ob7/CQZozLyhIsEhOMNoqoilwlnwm7GG7uXeVheMAYNxGcDmWHJoTdln5r5X1eZ8gQ2/yLd0bUkkoLVBK4lQ1eRlUy1IRgTWn50x0qSgczPQZjVNRECpyspAgjbNtLGez1J7UIIwatp8pTHH4bA4J6/y0W5FeO1eH08PM0zLmq7VVcnzTIZIcrfBmr0DLwLy+a9FgpNMzwJcEDNho59ikFUYjkuUSpOZuZlVoGShXQVWOhF67RjWAsOsxDhTlE2vCSXwC+KyMoCtkcQCldKAk3Ex0IZWOiBCm5uNYQFAFwRubK2mqCpNm5drJp+kgGM6XPz552UGLzxWA9S5CYbpgSnz1exnIDiw1k+x3iN20GhaIS81AfRsMTujCYYDuLC66aLvzX4muw/viaaNhV1wHA/GEbDEXVEDujY0+qof1xhjLjFAY6puyukZkCYCnUTiew/XMSkUyspgNK3m7sG3W78dY2AqKE3sNcapqukkV4ilQCQ5jkcFnh1PYSxtfNd6Ce5stnE6LlG459jvJPiT37+LSHD84yfHsNZifYWAxZNhgVIZrHRjPLjVxdvv7+NXn53gZFyQJ5c20HY2ZrUSGdiLwoFEL7/Uw3BS4XCYI3Ljoo/KSQ6BGWPKJ0Y+3h5S8sR9NssVeMUcQ43Ts3N9JI4ErAU6aQTBOW6ttXBvqxPuYTRVKGsNXdMc3+/EBNI4P8JpWaOoTHi+jDNYa0ISwVfvBGgsSWOBV17q4QevrmOUVZhMFQaTEgwS7ZbEWi8JQJOxFk/2x1A1gVrDrKLxSzBEkUAaC8AyrHQScHDEMQ8MJMaI0XUyKiGFQBpz3Nnso5tGOB4V5LtXabxxfzUAuNOixk/euoX7W925vrpzOMHbH+zjZFQSQC5NYG1xxoJU+v5W14GjFk8Pqe/4NY02Ft12hPV+ildu9yAFx+5xhoe3e/js2Qixa9vCSYFXujG0AfrtBN1WjKIicE9wHoDjSHLsn0whnXecl41yDhjDwljPufNCdOsO7n7nmY5r3QQ/eHU9AJmfPRvhcFgETzqSizMITv/6/rrWTXA6KQGLcH3WWqQxJVu1oeSw9usQN/83ZwljTGDhJRGHcv0liQRur7XAwPDa3RVs9lOcjEuMpwono4KqECtDQCSjY5VKo1SaQPGVBEVV4+C0cGstG8YMPj9ghfvppBK9doyTcYFuK8LuUYZ+J0aiyBszdW3kQddJrmCNhXLleX0RjH47wuZKCqUtTkYFkligFRNEEUcC92910UkkxtMKT/YnGGUVwGjNUintmPb032CzQjXddoSsrDGaTlEphl98eIDjUYG94ymqWqPXjjDJlWMSNpn7tC6fFDV+9ekJpqVycmSFdiLQSiTGU3XjeemquZ4k2OS9vD8oCNDkNI6T9QoLoObCJIxfI73AWon8OakgyUWH8GtTzul6vm2749tr7a/7Er60WAJ7y1jGJfHT793Gux8fAgCqUfmtG7x+F0IIwFrmMtjXb6GrPtlNJF7a7OB4SAuWbjvCwenzAYlNRo+xBmkcYa3XgarJSLiVSiSSnIyl4MjLmjL+fF5MXhIAACAASURBVAbuaEvgTqUMLThh5iRiFjOJ1kVhDIECq52ZFKMJmgCOAeQqk93oHjmcFKeemU5f53ugLDplv4HJVEEIjiT2mXeNoqod8AQnrXJgmn8+jKGdSgwmVZDaNEFPv+H10ihPGuLuCgQHeq3YAVe0ANWafHemOS3e0ljMFn/u5vyGniQvDLyRda+MQSuRtFlz9+qvyfsEeSmTNgRgRZLDOOmPBWC0X1TT1r/5PIVbePnKikVZo5VIJDGHhcWt1RS7x1NioLAZI0DKGVNFuM2L35Te3+yi34lhrMVHnw9gYXE8LKC0QaV0YLNwPqs+RwCZY3VIjpVuQkDWBX1RcMqqd9MI9291MZyUAID9kxxKa9hKQ2OWMeYgwDQ05Jnwci0PjJxlr/l2Bwigv7XWCob8Xl52d6OD40mFJxjiZFQAikCQuffWEJNlPCUgo6g0WjFJjMqKNmfNsAAKZQJLhAHotmP02lFgNn32bISD0/y8VG3B/flNhxAMQpBcC8wiL2p8/9V1PD3MsL0/RuVYPJeZkNOCff7vZ4E878/1RYB7HvTPKz0nobsqgnfVNTcpN5F4N4NhJoEbTEp0Uol/8Xsv4a//v6colYGw5xnezX7FGIEGnoU2mlaL/aEsnHk7d0bynsFkkUQSq90YRaWR5QpJxKB8wQQ2Y5kL53mpDY1Fgs0YQV6ax901eWaYxQKPTAuUpcZ6L8G/+vE93N/q4mfv7uC/vL+HQVahrDTKSkNb2uCfTkpEkqNSs74YuXHSGINnRxk2V1sAgOGkxCgjFpA2JL9rJfTO9dtxAINef7CKdz48CJfUbxNY9OBWF9sHEzzZH2OUVchyRcwn7qqawo9fHGvdCElM4IF/r+5udrD37hRlpZBzPy7SuUlqSF5fAL1PU8ds84kE374GNM4x2DDmGQsHJJDv1oNbXYymFXaPMtzd7OCVO30AwE/euoWf/b9PcTzIUSqDqiZpahIL5JV2hUicsNlaZ9dAMtdWIqliqGNxd1MJMOD2ehu319vYPpxg9ygLz+3wNEcrIZYjgJCAqo2FlMK1gyUPMmux0o5RKo3RtARyApaFYHhwu4tuK0K/XTigkKPbimYv1AUv1tvv7+NRbzDH2ts+mIAzhtfvr2D3OMNgXAYvN2K/MSQRR1Vp1LXBj767hW5rGEBJYy355dUGk0zhyf4Yf/yju4Dry8OsxDAjEDpNJLQ2LuFC7MNKGax0E2z20wBCjqYVPt4eoKwNcicx9uOktcxVS0WozlpUdVhL+Oq4hlFb1cbi8d44FI3wz6eqaX221k8QS4HJVCHLVXh/jxzgvNZPcTIqIIVx7Dy6jkgQizYWDAV89Wk6vh/fhKAkUxwJNyZQEjiJfCKa/v03P3kAAPjf/+o3GE8rpDEx4chb0mCcVQBonvLzl6oNrPHegrMxw1iai6i3EIi61o3DIFhWBl16/VFVmubUUYFRrjCaVCiUDsdmHMS00+5fRtd0PCrxvZfXcG+zM8eye/l2D//Dn7wW+tt/+JtP8PneGKNMQWkN6X0V3drNRxJxjLIKw0kZAP7BpMRf/XIHaSIdyG3D/Oq7uGDE1iuVAcsrNNMw7VTidFQEZqu3WVk0PyyaL24ynw4zuu4kEhCCqo1LzqGNIknyokQTa+w3Ljn2VevzWvtiSYv/zhlwb7ODJBbQxuLJ3uhKNcc3KTpLxt4ylvG7Gfe3uri/2cVvdgfBGHgZ36yw1vuUfHFtwwDkbrGz3k9RKY3P98YAWJCz3vQafSa4k0pwxnBvq0MyH1iMM4VDRbNiGnFEjtE3sxiGY1PRBtJai+Hk5rOolAzdlsTGSopX7/TxD7/ewzirggy0lUrUDsS5abbPWuB0XKLbitCKJbReLFs+9z3AMZcMsmlNIF1CxSVKB3KR0a2BboA2HjCpnczo/lYXQkwxnioot8KQkrsFOclUpGDB18mf2/u3TEvlPF4YUsGRRuQfdcQYCkVeNGksCXyytLkg5hRHpbQz5PYyQ2LteW8avxEF4DbF1K5+w5Hlijb6Dkyq9Cx7zK1FEkuwmkAiBs9inG1wVW3cRtvAwlW0iwTubnQwziuUlSEpj7EQjEM4kx5jMQdyeYBvmFVIIo5C0Wa0chli/8xCVtvJn5KIQ7jnND6YkNeN5NCVCaxA32ZJRNnuficOoNrTo8wxaVxFPm2CHDYAKHZW4c4/+24qkcYS+6c5ZbUlh7U1at2Q0zggUzCGXmcGAmy4Dd9qN8GP39zC3/9qH4eDnGTknrHUWOzDPWdjLA5Oc8Bt7F++3cOjnSEAu3ix7FmXymA4KRE7ZlO/EzuWIoHGTcNxH1IwSNf3mZNaCc6RRqIBGkbot2M8VmN65h4kwGLPLv9c/OLfA7XnUvwOMFrEHLtprPdTrHZTsEkFwUp4v6uLru3s3647Fj3vFODZuXDkLmYZ3v/sBLW2tPmDcADuLBEiBHNFBYi5dW+rg1fv9DHKKrz9wf6cvJo1bsqzxqgyJTGJGEgOm8YC3XZEbF0gAISM0WY/iUkOS2wzBu5YN37D6IsbSMHDeWVEm8FK6XmWICPGalHpAK55+xEPWNfBB4xB1QaqblgsNJghtbaY5DV6HY0kIvDAWINCzdqFgDQvtQMebQ/wpz++H372oNDrD1bxaHtAz0oZNwbNjsPds4gEh6o18oo88FY6EQAqfvH42QgrnQgDB/zkVY2t1RbSSEBKYg96SW+tDQplIDlDpWYdyFgLZkhOq23j3bYE+EVuUOu2InRbxGg7HZV4sNXF6w9WAQBHg5yAbBAIOp7SA6kd0GYttYEJvhw0bmtrQ/946+W1ANj559Jvx8DmjOHo/eL8fBI7QKMoyaqhcuwrgJ5fVTugr9LEaBN0rk+fjpDEHG8+WAMAHI8KPN4dI4oo+fPsaIpSaeweE6jo2WrPjqd48yHd8zCr8N5vjrDuxld/TUfDAtpYRFI4OTbN76Opwq01QoReu7eCViLxaGdA86EDsj2r8G/f28XD2z1wznBvswvGZuCmdZNhlpNPXCxJTjrOKrx6pw8wYPcoQ5YrwK0HvMWEn2upwq9B7qSiBOqywAbzmbk44g5ksxhlihJ4DOi2JGpj0WvRPHN3o4NJrvDp7sitcaxjahqsdGK0YoG9U2IPjrMqVJb2UnHhWLkNqQYiybDeo2d7Z7MdAN6y0ogjAQaGhy/15liUgjNsOFbsYFy6AifkvVdrC+uecyuWGGc5tDWkKlgwnvZaZPux3qPj+ZE8iWeAWqkMtTujdh/nlTueW0PUCPcpJa0dSkULmuNRgVfv9EO/8X22GZJzrPdTFEojBhUVO3KSed/PjbXotSO895tjrHbjMO8DtFc4GZe4u9F26xrbOBdcRWRKpZaVmftuVqggs24Gb4Bg3sfSugGDgTXANg8k+xadn+88cFsrSjJIbmEjasNSGbCIxohcG7Dm+sSFMZ4FTInhi4JfAtr5YItXNOfO2U4k3ny4hvcfn35r5Lvfkst8rlgCe8tYxhXx5sPVQJ0f5+pS+dIyvtpgcIuPKySaZ6enwDi64HPCZWGzog6LjTp45jhp2DW6QfO8Qsy8VwAWJDuDcekqn9Fic5RRNs7VWQjABgcxSqzbTd2kFzJ4AIej30nwxz+6i1FGHmAM5DfhM5pPDzNIQR4y1z12KDgAhI2nPbNYumzTTZIPWsAJwcMC159BG+9/BsdUckbWYOimJAPzTAltMhQlsRWay8E0FmgnEqeTmW8MZwScKAfm+MpuAC3yAaDXibAhE9zb6mL3cIL90wLaGAgn1fDnof7B4EUJSpOc2LMHwt24BV6nRcfvd2K8/mAVu4cT7BxOg/8MQH3HM17C4pZdsChks3Ou9xMMM4XVbgwgBqwKYAJAIJfSxGh48+FqYMr4Dek7Hx5gfSWlTUNgCxDwQQtnYjn6a+GcoaqJjSU4Vb+zllicfvHJGAssH78J76bEhPVA1zAriTnj7o2hIYd2bS5dJeBOK8I/e3UD97Y6+ODxCT4/mDjAw4KxmeeQ5DwAuO04CiCm3zjU2uCdDw9wPMppY5NXly66jbWoag0GhuNRgTgS6LUjnE7KORn3DIAmUMS3e17WSIPEiGO1E4UG9Z5RjM/YlIJzoAaUMaGy3+YqmdUDJGECgKxUqDXJsaiNHNDsroEAP7omXwiApDR+Uzx/v7SPXSwHvenYM3VSuV4nwkad4mhQBKDYs279+2hhAzPq3LH8ydnF46/bE9N1Ltj4LApiYdEGOok4ppVCHBMY1k5lYL0mEQGnABVHAUh622tH2OjTRrffibG52sLuYUafbZzc98NI8gCwcACtJJqTjHbSCHHEwxgE0Nqj145weJoHdnrEedh0ZnkdJOQ+Ikn+bGu9JMjtpmUNa5yRfiTCPOiBttfvr+C/fLAf+pdncBs72zD6DZ82NN745Ml4qoA2sQml4HMSLaoCasJz8iDX/a3uORnnux+RSiKOeGBKeVDNwrpNN7UvjXEUu8dZYDjf3eoCbAZ67B5niKVAXpK/qX9ux8MiyAV9pVLPcvTSS+NYi2R3QQBqx4E3T48ypLFApQzSWOD1B6uB/bjRTwMIlkQCaFNyQHIqWBBJGk+0JVayFJTsKSsDEQMvv9TDHQfqNZ8ZQOCeH7cfPxsFBiJASYv902lILEnBUYPGoFJpB8SqIOmnMduiMDX8ttCDcp89G4G5851EBQoHVPox+3hUBIaYj1KZ8Hd/rDQWzq96/rNVrUMxg1FGbFcpOISwiASBGbGaAcZ+UvfH9syuNx6uYJxVeNawS5kWFuNc4elRhpZrbw8WRoLmfd//vdx8WtIz9hJRxoF2LGkMd+NlLMkTMK/Iny+vaJ3YSkmemZdkwXA8KnA8Kiih5BljDljbPc7wxoNVPHXAnJfyA/TeMgZiIhpFf3PJrJVugn47xuv3V7DWS8AYo2rULrng+9/O4QQ/e3cH46nC0bCguSN2EtKc7tFYYi41wUghGFTt9AFnBntag7BgN8KA0B/ubnQwmlaur1MbPz3MMJiUxHDEfLJsdp8z/0Eh2EK7k56b43YOJ3i0PcD7j0+wfzoFQKzPtpME5764i2BY6yZY6yV4epiF+/WJEe+/eTTMqSDMgklOGxsK8TTDKyt8Xzb1LNPBYIMig8FX3aZ5q9eOqK+UlCydk9I2nzGnOaV2shLPHPXrv6LS6KQSU+sTcvMAHWMIBTfmxs4bhL92N9Uu/L5gLPTzShm8+XAVz46mtIa7oV2OX5c0+8eXvctmV3/kWxtLYG8Zy7gifBa716bCBqquv+5L+kYFYwSaqAXVwL7IcyzayPmJ4MrTNkCyy6qcz2W+rEGW187LCo5lwtyGGBduPpunbP7sK67VNW0SRlMVDJK1MUHm6HCTIKfyB0oiEVhNzGUVzRXgG8l4EdgJcSTw8HY3mAcDwPbhJGT+k4g2iokVyAo1t1lYFKJhvOLXpUVV0+LFzNrtqufEOUcsGKxjK2htwsLa+3OlsUDlGCZNkERwiV4nxuNnI/I2qkgm1XJsOq0NSsc4ayUSWUGLccNIbsI5g7B08UksYWGx0U/BXWb+7kYneButdhK88YB8qPaOp04KZMLG1vsDBVBJMLx2bwVP9sYE2rhNpxQcP/zOBjhj6LUj/OStW/j5r57h0dPReQkf6HidlnT3zmCc4R53LADjKAdVZZBGwK21VjCKn+TUz9LGxmatmyKOGOJYYrWTBKZMc4P9aHvgNg010lhglFUOvHT3CRYqB6YO4GyCwUJwV3jAQNV+wUt/K5XGB09O0U7II2qUkYl+GknUtULdAJRM84EYCwaLjZUU33u4hv/xv3sTAI3Rf/XLHRyPCuweTcFVTQVorEVlDSLJ0GnFeOVOb44JEB4waMGcxALTkjYhwBlQL/R5Hu6j1hb7p1MCLAWHckCaX0x7IMoD07U2mBQ1Vrp0tI1+CjCg31X4fH8cJDdbKy08O87g3/UkjkLhHmMtjoYFBKfNqQGBPuTVOQ+K50UNxhm6KXltedCCMTJobyeSNrrOnL12751wbAN/zw087cbBHMI2LWscnOZQtQ5gHmcMndYM2OScYZBV821+pqk8w+miISWw79x7CJ8MWHCss+3LQW06nCjAOvaUsVjtJYGZVmuDTirD5uXuRgt/8vt38WR/jCd7YwBA6jxZT0bF3ENj7kS1togljQOcEeDJGcOdzTZOhgVascSD213AkgfYwTAHANQ1MZ4EZ0hijmlRz42TAAKw69nEnZSk3+Opch5nDEI0Pu+YNh40+un3b+PtDw8gBQ/Ph8Yt+pm7pFJgFDMaAySnjb6qTfCfYmzmZWeMRTuV4f3rtaOwUW+y9e5vddFrR441TKb6zcZypKnA2D4bw6zCS2utwGojcIH61Eaf2nM8VVB69q56dmsnlcQQNJ5N5PwxXdJNCFrrWAdylpXGJFeBDWWtDezH8VSdA5/67RhbK8RO++TZcAbUxbSBl5zjzYdryHJFz6o9P1Z5gGPoJJQ+1ldSHA+L8N/9Tox2Qsz5g9M8VDj36zNrjZNzE9gbSR4YmYxpPHU+aaOswv5pDu2eVRKLAORUyoS/txOJx89GWF9J0W/HSCJ+bu0QS4E6NmjFkgAx5yN7b4vWI7fX2/iLnz8GA831tRuXAGCcKeSCPAC39yf4wx/ewSirwBnDg1vd0G/+1z97b+6cHmgbZhU4S9xvGYwxqIwB484/2TG6vv/yOk7GBT58chrG624rARhDrStYayGYCMeeTFUARYEZeFuUlPjhjkkZy5mPoa9sbIxFvx1jvZ9iOCnRSmgN7d9bKrbC0E5aQUotOMmF44jjp9+/PTdf+3fp3Y8O8fb7+5g4uuzJsEBekVXHSjcJfSgva6BhneGB7l47RqkKSJdQ9YoD6SwgGCPA+fZaG1lZ42iQh0RZN6MkXZpI7J1McdJIiEtnN+GGA7o/N8+kkUCvFTnm6fkF+usPVrFzOME7Hx5gNK1Q1tqx5ujdrY1Fz3nl5pVGKxHIixrHw4LGIG3ofkFzJecMggHTQgfmbDO0tpCC1mZlNd+PpWBY7dD7XiqNg9M8eDD6SZKUIcZ3NwL4DCVe00SAAchLTT7WZ9d7TrJtrCMYuP5VaqdCEQIbKy3klQ7noGJtlBATguPuBvnHjacK47xaaE9yFbs9lsSEvOhjSSwcgMmw0o3xk7du4cMnp6FQzkXf83Jyn7xMIkrMT4ua5M1fEeWv04q+kvN8HbEE9paxjCvCF9F49+NDGEul3a9rUv47Edb7vpFE5kt5Ni94yKbnxJyyAec3eJ59RewMAwGShXo5Em3Ur3FJDdaIBZxkxv3JWoyy0mVkiXLPQBKfGTPBMZ7g6PWCIYkjAqZqkipeFpzNjLn9xWpNG+ydw4nr16sYZtXcBiKvalS1QRJzHJzOmDWLwlcEJSmPCCCaseZ6zwjOK84YrHYJ5BiMS5II+Q0rg6vIJ7C5muJ0XGLo2FEy4riz2cFkqpAzyuq3U+k8bch0uNdOUCmDwaTEybh0ZyXPpFg4poZl6LYj/ODVdXRbEda6ybnNJkCL5//0zjY+/HzgAEmGSuuQGSXAggWANI0kKkUbXS8ZTmOB795fxf/0338vPIOdw4ljSrI530TqLNQPVrsJxrmC5AzDzM4APf8ZAGDk4TTMKtxZJ9P6Dbfp84dc7UbodSK8eqcfWEDjqQoyL2Amjbu/2UEnlZjkCp/tjkLmG3Dm2bFEEnEcj0pITiCNB2V1bWBAmx3OiN3TSSMkMcckrzHJa6ze7WOSkxE84IBvM2O3nQ1rABERCDWcVoGR0HNtN8oqlGofOwcqsAF8aA++GovtgwkA4MHtLvZPcxRljaeHGSa5Wgheecap4DNAhHOqhpgVCpzxOX/LwAi2QG1psRpLjjSmRb1y/REA9o6myAryAeu1qLrgpFB47d7K3Aa+rDSqSRk8OAVnkO0Im/3UsbQI8ajUeYm+9+Xzz8FvndJYoNOK0HLeS9oYZEVNYLDSgEGQ4nqQ8iZDsXAbZ5Iie+dEOlY3jZwFAIPgLpGQ1465hzlg0Yexl8uLANqQcAeYTQtip3kWX7NPLTqKsXS/tdY4nRBLNokFjgaeqWSxudLCd+72w5jpK7duH0zw8ks9jDIq3KBqHcz9GTCTbzmwKy9JLy45MR9iyQMLqymj++VHBzh8L3csNeMqOMMBM3a2+baAZOTP5oEara0rohDhR9/dwNsfHCASVJ3SGKA0Bve3CPDwG/77W13yQyyIAeoZKP4+WqlEVZvQzzz7LZY05jEwjPOKxjIwRCC2qOBUwOPZcYay0khjSZJNBwYNs2pOEvzOhwcolcZaj8YvVVNDckaA9movwd3NDpnon4kkFoHFRu+ZRSsRiCMqWFNWGkVJ8mcvkRWcZLWMKQjB8PB2D6fjCk8Px4Hxaq1FUWpISczyvJwl/gCEIiCPtgcBnGzKUQGEKujGWjw9ynAyKlDWBomkuexP/6t7AIg1PcqqAAoaa3B3owMuOI4GOY3zkyrc//2tTvDk67Uj/N531sEZw3u/OSKLgXpW/APWM/+pYEQThLMATkYFdo8yx8CithtmFfLTGlIQgCsFx8mowEonBmPE3No9yoDN80Aj4IojuEI/vlIuwPDJ0yH+8hef47/95w9xd6ODl9bbGGUV3n9yEnzMKmXQSiV6LQljafxeVLDjXD9wQFtd07w7de+Z4N5LDtDM4NZaC289XAv97vZ6m4pKVJoY1okAEEFr6ke+WFUuaNzOy3puQPF9IokFujbCeFoFEJf+xonhmiu8+WCVQDgLfLY3Qu4SjyvdBHHEMZkqIOLh93lZ41/83ktz9/7Ljw7wN+/tBk+6wrHSiIFMoJnWBpMpgeUrnRiv3qWiKJwzPDvO8PSI3sskFnhwq4OD09xJ1mfr5UhQH/33//LVuTWRXy88uNXFD15dD/Pr470xAKowLN0a0VpKjsSxQDeVwf8SIIDvj5ya5Oz662fv7sw8EisN7zqstIXglFDOCpJiM0bzQDulhMlkqpDxGtFUgXFKSK71E5SVB7NnbHbAVfptRbi32cXBYIqjYRmu77V7q3BWg+i3Y4ymVVDfGEtJTK0NSm5QKupvMhS74k6Nw5ytyixp4teOAAI7fL2XonBFnDxjupNKVM5qRji5vuAcScQdk1jiey+vYzSt8OnuiBiJXM/2PWxGMvDKCBqPZvdvgVDMbFEQWEpz952NNn7w6jre/mAfg0l1aVEPwCltGEOvFWFjJUVVaxwNC1IyfYXb6qXH3jKW8TseP/3ebTzaHqKsNMbfJofQryAsnJTSTQNXyS6f9xwvEmc362eP56+ZwXtyORBAW1SWzN69nI5fw2tRipm8bE6K5ZkPFpiWGoXyUjkEeahnxnh5nGgYOltLsszreNd5ZmLtvNm0AWrDcDjI8fYH+2FhZqzF9v6ENpeRwFovxd7JFGWlgy/MuefIZoxCX0Ci34lc1s0sNNHlDqByiUdiMUqGTiKp6EZZI3f/07Nkp/MqsRhNKyhNlfW8/HFzpRVYIgMHevjqdeSfZHE0oApv3AHPUSQwLd3DhfPV0RadJMLxsMAPXlmfYzT62Dmc4K9+uYNffXocWB1KG8fUm4EG3ntnc7WFuja0wXELtbzSmOQ13vvkCP/L//b3+L3vrOO/+ckDPNoeoFLGMVT0XIbVNo793bsrmFa0uTqdlDCGFsm+kIW1BIxqY/DSehubKy0cDnPHvrEExDnpxLPjDLtHGXYPswBE/vV7uxhOSmeUzbHZTxBFAgenOSpFC1UPQnfbEVox8NbL63j8bET+etMKp0VNQBMjAFtrgyjikBBgDJjkNSLB0etEGEyqwCQrKnUlC9aC2BDWWLz/+AQ7bgPhfQIJkK3OeeAYS8DY3/3TngOSqDLu9uEERVmjk0YoXYGWs/JT75cDO/MlIjaiZ0sCMmJBaqj0DDgL1+1YWoJbvHq3j1Yi8cGTU9qwGwPuFua3Vlv4Vz++h3c/OsQgKzFobNy9/DcSDEaSjGwwrvDeJ0fouyq9gjPAOlYryBsMBhhPSSjkK4JG7vpH0wrr/RQ/+u4mlDb42btPXVEHE9invkjLIlBPCleIJgxas88QS4OH9iHvSydvcyOJN8evQZt3L1011hWmsTefS8raILI2sENCOzb6EDBL9rAzv/f/ei/Oqja0ORNUKOJwkONoWGCjn+D1e+QHd+rkZqOscnJQOysUYOb9vJidP5lxLG7lmNyeibNzOMHb7+/jFx8eULJF+c0szS9FVRPA4ORlfjMGKHRaUZBcggG//PgQg0kZvN0YiCmx0o0CUO1l+ADwxv1VWusEyR5ZkAjOsNYjIPB4VEBwjlYiEAmBOCLAsZUIWEQo3HwCwM0JBDw/Pcrwxv3VUGXVg0EeKG167z3ZG6PfjtF19+P79Uo3xhv3V8E5Q7cVhY11VVNRik+ejqANJZm8pLjtGNuCkxwZ1iUnUoleO0IiOVpJhB++tgEwICtq7J3mSCJicReVpsrkjFgxHvRppxLWAve2OuEexlOFH7+5NVcYBCD/P2MtsqLGcQMU87G5kuKdDw/wk7du4cGtLv7yF9uOKU3vTVUbvHqnD2Mt3v/sxHnWEZA3zhV6ucK//oP7of/81bs74dgzmwnmWEWcmDXh5UUY14Rg2D3Ogl9uVc/6AiyBbNOihvf9Ld3cVSqNj7cH6LVi3F5vkQyY0/X90Y/uYvtggl9/dhKsbcAsKqXxl7/YBoA5MPThrR4+3x+jrIjZ56WiXsr9aHtwDth7cKuLj3cGc79LIoF/9uoqfvr92/izn/0mPCvPbCZWlg7ejqOsQlFpnIwK8p1LJLbW27i73saDW1082Rvj0c4QScTx8DYB+X7RVipNgFQrAlkKUPGpo0HuxkiqsCw4w6t3+7i/2cGf/vh+AMc4Y5gU9P7e3+zgdFxikitiwUUSccSx0U8RNVjZv/zoAP/H336KsiImtGcSWifBTiKBJBZYjCjHtwAAIABJREFU7SbOizLGD1/bQL8T48neGP/4yTGmhQrJH1r3EXB+YotgDREJjtVugj/50d25535WSv+zRp9b6USYFgp5qUMShzmW9oNbXSilMcjIX7jfifF9l5xbmFQ9ovWKH+ukJE9MzoDaGJSlBuMzLzulSVkhHIJGc7VGHHF0OikSKdBrk6KgcM/OM583V1PcWmsTiKaoenRWKlTK4JOnQ/RSiZc22jDWYrWT4MFWF6fjEpyzOTD+ZFyAgXxwVa1hLalu0kRiOKkAx5JvJoTXeimSSJCNBqOEc6m0G7eJYT0Yl7CG1laMuaSf4ui2I7x2bwXGWuy6RGUsGeqaQTBXbMPOFxn0LExzhpBx1R7HWIt2GuFwmOPPf/4YWa7CevhsMNB8G0cSrYTW7l6afjQoyPLoq46vEET8qmMJ7C1jGdeI+1td3F5v4cn+aMnWWxAWwDUt2b7yCCDZJRFHwrGlDASf+csZS/9XKhNkXYIT6OHZP835z7P/PPhBJugzoMBT4BmDK7jAZgwgRmiZ9WAgo8lTKQ3LXAbNXixB8xEyj5aF7KQ/h19o/sOv9vD42RgTx9iiSn0EHqRWQNW0iYokD5UCKUvPAnuRMUAyjnZLIhYCt9Zb+HR3iPElC4JYSihLKEEkBaKINqrTonayg/mNN9xCRNUWlc9+Coa81Ng/zXEyIkaB3+AIwaGNdR4qtED1Jsh1baEZw+01kqPkZR0+00kE+p0I6ysptg8muL3ePrdp+E/vbOPdjw+RFXUAHBdJz43bgD3ZGyOOBFW4c95Oym3QuKXqbP/Pr/fxT5+eoJU4eU8siclztk05Pad/9y9fwaPtAYZZhb/7x2coVE2VFZkD1UGgcyuW2D/JcXudgM9WInEyKjCZKgeaUh/rtCJIUaOogNP9MvgjcuefMpmqANwSWEHAlxDEmhtMSoyyKvjxaU2+NKWr5NdKo8AgTJ1/T4yZxG+UVeAcbuF69XvqrhyFMo7JWgYmnuAM+4kkeeoZ/xr/s2c4MRhwNQOeTgMoDChv7O36IOdUcdkX83D4RJCOAHCVC913QCA6VS+1IVMuOJAmVCXx2dGUvM6c1w6sRqmIvfL2B/sAyOidMQIxAJIUep+pJsOGGAoMaSTQTngoAOJBK85n8vVIuuIbri1asQRjJN37m/d2oWoqsuKLhHi2VhyxBijnGAUxSWiqiiRFxLgEvEeedHIybSxORiVVEHTlno21qKcmVIf14D13mkGOGcB30yAA5PwXPX4RO5A7kjTO+YI5oWDKouMpAh45Z2CGgPSnh8Q6HTk2zp3NdgCrSvdZR6JcmPDycApjZGz/vZfXsNKJAyjzzocHeLI/RuEYTtYSkOolglTJkfqXZ4taSwCUl+y3EoFJrnA6KsM1xBGxZhgjFvnBaY6XX+rN3fNPv38bE+dNNswqtNMItdZY7aRIY2JNddsRcicFloIDjJhcf/jDO3iyN8bRsEDuCnBITgCJFAy9FjHYnh3PvNBOhsUcKAbQmuuHr22ck50CxHrz7Cr/vULpwFYaTxUlABrPuig1jp2EnYPBus3+6bik3zGONNb4wx/ewe31Nt758ABr3QQCwMEgD+MeY5Qs66QSXREFoLMZvXYU5g/PZvJFELhjq1hr8fH2ALGYzT1NcJO8YOn9J1CWJMSf7Y6CrJA8XEXwoTseFQHwur/VRTelCrVDx6QRTtpP/ZKBMR4KNjHGsNKJEEcCieQ4GVdI+wJ3Nzt4ephBaxprvWQ/LzXyqkYaERNOO6Z5Ggu8cX81sBR//ObW3Fz6l7/4PHR+n3wT3OAffr2H//nffj8wFUulKeFXafRbdB9Nb9Sm3+DZftusqLrRTwNYvrnacmM0g9IakZwlCO9vdfGf332K3WMad7stWiNMcoVuoQND8A/evDXHUqvXqF2neY1Png3Rd5XPk0jgcOiKp7BZVV2APDlVbbDj/PV8ezWPC9Acc5bx2bz3ncMJ/ua9XQeq0Dw4KWpI51XH+UzC20okbq+1sNFPcTop8fYHB+RhaQ1qYzCeamKNu7VRXtZY6cQ0ZzrZtC/Kclk02+XeZheTXDmLB1ovd1sSP/3+bXofRwXWGEmLk0hg72Qa3oEmg/f+VpeKngChiKGfuyulISwPyVPr1qvki2pR124OkyxIu2PJUWkNW9GaRrt1PGcAswzjrEJe1ri91sZGP8X6SorPno2gjbs3BuydTMEZC0D6//l3n8FYO9deH31OIPObD1cxyio82hmEwh0mWLhQYtonD1WtybN1pQ1Y4OnRhOZe0Pyd5aSoAaP1fajizRnaicQHj09xa63l9iEGeWUc23hxe/m54yKVhA+/HPeqBUoQa3y+Pw5Eg4u+731JjTFIIqqyPZiUmEzrMJZ91XEwyL+W834VsQT2lrGMS8JPtDtHGT7eGbiKVsv4pkezmAPJTi7+rAWcT5ozsnaTrTYWrCZWWXPyg6Vs4SJQZ47pw0lm5Tf3dIDz10Ost5nJNWfGASj0dxMOfL1drgXCBpvZmYzKGIvCZfiI3k/V4dqphHBZ9SQWeHaUUXZVEpum7XzpAKpgFrniFr1WhJVOHIpWcMbw/uOTC6+LMQZVazfJC6Ruo0cZROMknDMUxt+/zxwKRixHzzohFuKsgqmvEOmvRWmDVpumuLwkZpsUwNiZc/vFXCuV6CQSoyltCCJBC8x/91+/MieH+/VnJwFQ8QysC9vAklShtLWr4kjgYmhT929VG5hpCVXTgpqqIc6bIbcSMrwuKo2339/H9sEERUUgYeSAEi9jkJI7/y0BYy2eHU/dBr6eMXhgA1BX1hrI6YJrJ9tjjJ45gVg2MEqa12VqWoBypvHrxyf4wSvruLvZwXBSERusRQt1rcmHSdUGkWAgyMZiWmhiFQABZGDAObnkZeEBdBNYXha2qCHb0Vzl6oVgDYhppmAQN+RBs8qRM8mtdJ43sRTgnKFUtavYOH/Mhiqa9q3uhpjrl8b1ibyittCuIIGPWpM88+PPB3ijwZ46e+XmTNWfcAgGvHq3j8NBQcwu5nz9/NgFMry2oE2rZ3rtn+b4j3/7GbGqjE9ozCo5c8wXs/DSe9rIk2R+Jk8GrGWQEfX5SHKokkApL3MF6PtGEwhFbUHv4hdZ2fz8k/MMQBvYWpGgsa2Tzrw3F/U//6smoxoARlmJX392gjQhhgVjJJmrtatCDV+ghzyWLqownOUKj5+NwgbJMwArJ4/2QZv02TwFxmC0OecxyxgliFQ9qy4NOCmzu8GqJhP222stcMbmNtH3t7r4139wf87/znuu7Rxl2DkYO0k0w9T151trbdzb7ODJ3jhIC2kjSDJWD2RbEKAfRzxUjG0C1V4SDMwkuWejyeR5tD3Ak71xKIrzj58e07O383O2cTJGn2qTnAcQ1DO5VV3jz/7zb9CKJeJIYJxX1J6ucELwlOWUhGGhJ8yDk5792GQz/ezdnfCeAMRQ7LVixBEPc6iPjz4f4KOdAapKOwnfzHvsZFQ2TP1nDZ8XNdJIzgErUhCwdTIiK4ZS1aFqpi9Mwjn5wEWCOzIfQxJLvLQusd4nSe3JqITgcCCidlVDgbIy/z97b9akSXJdiR13j+1bc6+ta+kC0EADIIkhSEDiaIZjpImUxkwak+lFLzLTm34Hf4weZXyg8WmGmjEOYRwJZJMEsfSGri2rMrNy+fbYw931cK97xJdLVfUGYpp5zYCqrswvvlg83K+fe+45yAti9htrvYvrKm/1BbvMukVaQQiJIFgfsHVDesZ394Z4OcnwV9xWOu6H3kiiC+qdHycu7u5RK+jffHCMuqnQiwN89+G2//67uwOMLtHWcu3Rx7Mcp7PCj8s4khj1ImxvJK9kqbn4sx89xmxV4mxR4NnxitrZTVsYFeC1RRAz7tHBHH/2o8f+/XItrAABW6fz3INF3XDX/vH+DMuUmNBu6rTWIqup60EJBo0EGPCTOEUOzCk/LGuNNKfcrpcECHh8rgpiCFsB7IwSZlxXOJwQO+s//+MBbm728a37mxe0eR3r0kUUKIz7EYQQuLnVw/ZGgkBKjAeti/MirfDR8xn0scUNBh/Pj59hEmK2KtGLA8xW5Rr7O2A9XwLe6dkZy+xoAQhew1zek5d0L5Z5zeNW+J8JakWh/M05QFuLnHNg3Vn4X5yu8Od//QSDXohHB3MIK8ggis/fGYws0gqPDxde65OciNfnbQegrnKS4XAhBLGSs5I6HbKi8XsGoC1OEpuPnKBdW7XrCHhVTuU6ld4kBP9/yO34h2fpa4kuTo6jF5NBX60NqpoYpVWjL10PfxWxf7z8J/rmLz+ugb3ruI4rwlXNAeDRixlmy1dXqq7j1ygIv3ijRYNYdBZGXwIIcqW16xypYWFq/XrAkAEX9yuXVcSUIvp93ZAD2lu7A5zNCxxNMn/+noD3ppfeAcacO63U661mknc71lJrJEDOleN+iIrF853Wm1LE8KEWPWpniEFafMN+iA+eTjBLaSNXXMI2c+HAOLAuCMDuX6yh03VfvCwMA4DGdt09243yWsuwEJCS2yW52mwMMYryUqOX0AHqRuPoLMPmIEJa1GxkYnE0zfDL53PsbiT45v1NPDla8qbOvnGrueVzdqwkc8WHXNuyNqTruDAt69K52AFAUTb4G56PHBhGDrqOhUb/Hoftsi4FaaD8/SQjcMWjMzS4cpfAG6r42nNj2oE7AGAuebTGkgj3ZFFgd6OHB7dG6McBXpymOFsU/hmROYPxIE7dGA/kuXFBz6gFlV4XPhk9N94zdp17HVPX7YtJn4wYXI0lXRkHzLExHbS26MfkUlotNAJJTIerQCD/3bYVi4YFG8MQc+ECiCQAIdqW8js7gwvMk7SoIWWnnx3wbVluA6Wk8KC8My5w59VoCwVDLo6gqrljMSopvHh7Wa+f1/l3S2veNemW1Qy02lLuWpWiQoAD8Bzlzz1nx17+EvG8tXBAMkDtS4MeAeqhkuxMbmBwNbvBnvvTjY+yMjhblNgek/tsVZN+l7sP3XffA7/uWNZitioRBpKdoSt8vD/HeBBilVdr7EkqKMAzrKyxlxpHufO/XBje+GKPNhbbG4nXiXp6tMRvfX3Hb9YvAy/+9C8/8a3FAMlVaL6GjUGEj5/PMeyF3H7LLHOeB53RwMFZinE/agGUjmB+tyX4POvtfHueO8dlRht010ZpO+xfx5gU/LyE4PUA1rfkQrriEgBBRYckphZb0oy1MLVFzQWIgHX53tobYGec0HvaGM8kvOy+XcYwu8xk4uA0xbOXSw/INqz5CChEoeoAEXDVA/8so1CuAV6NNjg4S1uNr5reOwUq/ty/OcKwF+LFyWpNj7Ssia3/+HCBOFKwsFgxU0gK4bW9irphhrL19zEMJA7OUtzZHVy47mVGrYFlvT4orW1d4hdp5YHORVbhxUmKs3mBNK/xzr2LDu7deH6ywv7xCv0kQFE2mK8q/Pu/2cdPH51he5SweVHtj+HaJnc3e/jTv/wEL6frTOqy0sjyBjubvQvfdf57nVvrbFWilwTQ2qCo9QXjglqTtl5jyDzDWIt5WpHe5DnwcnsjwYsT1mFkc7PtjcTrei6zGpXWPGdzUcYwiAXAUtsHtADCAHg5zfDugy0sU3omZaWZYay9U3djKAmQgta9ZV4jLWrOEy2MEGTKkM39uQPtu9oF488WBclkRMT8dPf96dHSs4SdfIFrmV+kFV5OMvTjECEDY8uspuc2iDC3FQABqQQUj1kHuGvdrslep5WHpgFgWaeTrpfbum3Ba6Dxc+uoF6Ko2jV2lpKRXK01rb+wrBvLRfhpRgYvZYNFprDIKjy8NfbmWC9OVljmtZ8LlQTc1CM6C4L0Zi4xDs5SvDhJiZHIRh4CrBsLcgwvy4uTf1Y0qGrjn+Ob5qpv8jsCnTUeb6anrg3d773NHjYGEY6mOXY2YsyW5Ztvar6EuMx9+asS18DedVzHFeHE5BdphaNJ/qWyCa7jiw23YXyThSPipLdgQV7aYLP4PSgxcLRzt5Hj/ekaM+iyc+jG+Q2WENyupiQA55BIlcMgoMq3/Zx6sq4aZ0Xnv/nv51vPTKWxgNvkS78BLLjNBqCk0bHCAinx9GiJhn+PjA9efbbGApIr+2Wl2diD9O9Kvr+vjA5ge77SaKz1gtEAJU9OU66sNE5mOWrWM9HaoNaU/Chr2L1SeOYWJYQWWUHtaGWt2fjAMZM6LEyOy4abO05j7KXOnC4KZiJaCzjJYskASsWtT5pbbYb9yLeGO1aKA2rrhtgSRU3g1rAX4vZO37Oh/Pl1wDBh6BxlV0nZvvm4qxuD7XHiXfg+ek6twlVN7bjG2tZAoeucLSysFQx+0Jd2NRvp/C7e5+4lGH4R18Bs94yvYF+tHcO2CV6jjQf7gNYYhhx9BWptcX+rh1Ve++ek9eWt+MIXBKj11RUPAiHX2HBrp2fpnZyuSvz9xyfM0BH8bMnp+HgGNo6hT4aBxM6YXBvHvKEPWX+P6Gnr36ENCWaXFW043WYRaOcyy23OHsQ6d//9fNc5sPsn0xCg6lyFuy2ggpkq2hArorvx+lWGG0/aGFRNhY1BhEZb9GOF1HK7+Rsey/JxGh6Hh2fUeqcEO1Y7BjJfaxfE7ALAYUBGDA8Z0DDW4pMXc9/CB8DraCpJ7Y4NA8Sv2rld1l7sWvEdK3WV1769TkBcaIE7Hx/tz3C6yLFMa+/2rCRt9h8dLhj4IkZSt/iltcF4kJCR0ZL0I4kpZbHDm77LQLGrAMZujPoh9o9X+Oj5jJmnnau2buy16593fbbtvRXCenkFN0cFSvrNuAW9UqQTa5EWNeJQ+dY7d/4//sVL/F/PP0SaExP0m/dI380xmRZphUeHC0yXJRVVrMUyqzDsBShqg5eTjJwxNYENjmFYVGTG0mfDgbJeZ7soKbAzTtYBL1cgYhMJMh2gNurvvL3tgZYDbuV3ICYAnMwKf38cS8np9OUstQBXhLFgQwnJ+oOXMzBd2+vTly1bhlziBX7vu7cAtEDgIqtwcJryPQJmqwq/eDLFu/c38d//7r1Lx8TH+zP/OaDVvJunJb7zYBvjQYRVVuN0XiBlTcbbzOJ7/+nEFzrcnCeZvXU6z73h2Plw2rtniwKni4JYoCzx4ebKtfEHMk/qRcQcc27CZW1wtigusPPqxnhH++765O5nFCgUioqtdWO8q2gYSAb8WA+4IXZ6WWnEocQ8rUhrUBKX0BigNtqDttRFAv9MaE2mnzmTtJ98coYP9mf4f3/+Eu8+oPZrKnrRC1M3Bkmo1trMz4crAFIx2WCZ18T0zyp21BUoao0bWz0/T22OIm8mMuiRfl2a18gZ1PfHM9S14uZeCzB72uLO3gCDOEBWkMZfHAXebGnFzrnLrPIu2o2md3HQk2g0Ad2BorGhNa1pSlGOs8pqnC4K/Jvv3cHPHp3h2csUhk3BIMTFXLED7i3zmvV3SRbFOW6X/P43zCTcGsY4M4Wfq+JQYplVXnaDOlouveWfKZyMB8A5wKc4uDbA6aLAsE8Fn9myJHmAX/Xi34l/wq/+0uMa2LuO67gillntq0lOVP06/usIAWq1MgYtm+mS34tCiVvbfQghMF2WXnOp4ZKne+Sumtg9Bm3qPv2YELzJDWTrpKmkwMYgwtYoxv7JCk1zNXPtU30XnD6bZbOLFmy6AEIBnjnn6PvaGlhO+gB4Xa7RIPTsCCEoqciK15vKCJAWY8GtiMpKouPb1uzj/LOia+C/c3ZsOom3ta2xSF42kFLCGoswlDhdFIgDMm0IAkq0pSSQxonhC0GOnYGSaywip7MYMeBXVJqSQtuaxADwxhT1JdVLYjOQBlX9qg24sYCmawgkHc+xuorKrJmClDW5/1Y1MccCdltdciJsmCFEOkgNHh8uUFbNK+YvSp4hLHohMTO7KZtnR17ycQcSH5ylnllmLVDx+2JATDhjgSSQqBpy9dSAZ/24Fl9jgVACUpHL27sPtgBr8bPHEwKqbAeodmd+/pwcA3DNvRaXPptzH2M3VuFbv5wDtpSCQF0BnEzzTjud06taP3YYkPtfV/dMKYHtQYJhL8TZPPdaQOfZOgCgpMR0WXLLK22WiT1i0EsUNoYxgrz276IDg4Z9cgC8szfA2TzHZFF6swx3jfSYyUmw1tpvxPsJMT7CgAF3wTYNnwLgdXF+jgTouTFJF6GiIgYCas1/3bP5MoMYyxVG/ci7C2ppX+u82426IZDMXxfo3QMzbwnoFX4Os8yOtB2gvW4sBon0m/qqbphZHNC8VWluKSNQr58ESKKAtdPqK9ehV12FUgSoPDtaemfKqMOcu8yc4PnJCmeLAlmh/ZzrjKakde8baVQ1htcwB2wCXpgfIHCsF9Gm/w9++63XgnevivEgwsFZijS/OM85MMQ6cJmBDPdu+PWFgXUBgyBYZ8IB8HIBkkFBJdtWYncO//G953h8tPDgVF41KB+dYZXX3i30Z48JQKJ1i1qrT+c5Ziu6L9aCWFas5dgWOiyGSYhbO33kZYO9zR7maeUZU+/e3/R6Xy4CKXFnd4DJnNrzN4Y0zpMwIEdPZqzNVxXirZ5f1+n50P3JywaboxiwIP3O2sJaw+fVrguharVT4+hyBuZ4EEEpga1hjAWDJkIAv/3NXfzxD+4DaFs5J/OiNXARxOjbHEbE9LkillmNSceNt22ftB5AWmQVEjbfKmrpzS+Op8Ua2809C2tJG/iy9wEAfvyLl9SuCfpcqIRnpEshYKW7K4LBdAfSCySx8m7C3SKTi8m8wKgf+jnehTuXd+5t4h9+ebrWXiqE9hp7pF8oYTifKGuNF6cpvnZnjHzS6jT2YtKNtLwmOzDJWnpnjQVGSeBZukWlfX7UNALzqsRPfnmKzVGMh7fZMVwA33hrY6393MXGMMLjwwWq2mC6KtHjzoRlRqCeO74QAkICp3Myodjb6uHZy5Uv3jlJiZqpdoGU0LB+bWy0xorBOtd+rxS5j+dFg/mqRBBI2IockAs2jLMgze2saDw7VjnAkoPke9prs4bynThU5PZakUzJ4STz7fSNtpDSQkrpc3HZIRHQgah4d75IHkcKSajwW9/YwYuTFEmkyDQuJQfy0SDC2aJoC2iX5PhXRaeee2nQmCXzL2svZ4K/Loqy8WzaqtIkOyNwKeP8VxHqknH5VYlrYO86ruOKGPVDfHIwB0DVr+wVbYbX8esTTtw1DBQqVsK/au1QUiAMJbdgMotLr29oLdb37o4J+GnXI7eBSKLAa8PVjUUSuZacBj99dIY0r7+w1jQL1pIKFMJAoaw6NP1Lwlh4HSzPjOPkGxaorIXOnItp4//dJX9vcj7rYEhrQOKdcAUzIwTall0HknDbplk7Hjl+EYhLbLokJmClKBuUlUYvCrA1jiEAdt21nnVoAXYsIwBYomVTuaVfMoOithZCCu+wmcRkqpBfob3pmJ+DRCGQ4so5pNumLSUBBM4JDZYqpRZgbbeGP0MbBQKdSPyd0MH2OGVFAtXnx3A3pKA2jyQOMEwCPDteoaopqXbaSc1V4AtvcAHS7IpCquaHAe36koiuu5cEmC1LYqdaVyQRUJLaOQQfq9EWiZJ4+/YI33mwxcc1zJrOvFGGZz11TkvyxltIdg4V9G5T52pz5fjsMnsFG1xYTlwF31/noJiXDfrsouw23oqBSQF4YNFwq6ti/artcYJeFNCmOgpY18usPXeBFmxZFbVP9gXAIufEII0jhZvbfa8L+XN2x3Sai1EovZh99/ju3QsDid2NBC8nGawREI3lFiYCpGj80Xiqne7l5wz3yhtjYQRgYNCPAmghIMWbtQt9WdFoYmi4zXPdKMzTcu3+C4lXsqeNBZuaaJ6HqCDiQHrfEsZzDJkvdQ4g6N4fMDv4dF6yNqbb4GLty/c2e9jb7OEXjyeoG4niEraz+4w4ByICNGaVlFikpHPZaLvmOApc3jr68f7MG524Ta71/8di7YVpW69dMCi/ymvc3O57cwHXcum6Iy7T9Ou24J7/HcfwW6QV7uwO8JIlLJQ/x879ABCynqabgxyzxbeh8qa1nwSssVX79cm93+45Vo3Gk6MltkaxdzZ/cZpiMicWjXMSzUtywHWOuMusYiaj5cIPt+gbaofUXFTzzEK0+mC1MfjanTEOTlN88HSKvNLoRQr3bgwxHkT4uw9P8P/87T7OGNTPKwIAt7ldOKoVsrJGFEhftAYIcCtrjZcMQmhjkRWNf8ZZ2VDLumOAoZWQAIihaUAtvrAWd3eH2GAm48f7M/zdhycY9UNMVyXu7A6IxTVOfGvpvQ5g5lo5neatY0NteD22Gn/+109wZ2dwoTV71A/XiiUub1AMdDlwz72rWUGg+MtJ1gJJaMe1tbT+HE9T/OgfD72bb1Y03r32o2czBIpam+l5SXYXJmOTZVZ79rYUbKwmiO2dF9SPGTMjz5lTOAmG6arE/RtXt3Xf3Rvi9793B3/1kwMkUYA4lMgrjaqhZ0labsTSlkKgF0nUtcYirSjvYd3dUT/E3g1ydi0rg3F/3ajkJ5+cIg4VTmcFM+raAihAgFZZG5zNCxSl9lp6w0v0DMkwiwyDXpykWGUVJgsq+Dmwu8uYpDZZzc/OcnGAFvu0qHG2LNgRWOLmVs/fS8p9NJlpSQL1hCCn3p2NhIr1omWzTuYEijmtu2VNbMZASdwYxLCwWKY1yetwcUzA+vfUyxvwyadF40HmJFRYcBHAgXlK8DvDc1WbEVsGI613KfbXxGP79k4f81WFvc0ekkjheJbj4JTGsJKAYO3qNw2XG0i0QL1jNkK0xWbJc5C1FtWnROSMAVZZ7XVjBU+oXXPBbri86suKy8bmVyWugb3ruI4r4p17m/jx+9SSsjGMkVfZV5q++1UKY4Cyal65MITc/vnsaOWZFc7Z7VVx1c+7m+irfu5YPv048M6Jw36Ipmk3Q+YLHmRlTcYUeamh5Bus95eAlh0cjt35Kp/4vkk2a4qiAAAgAElEQVTdy7EdLICeS4AtUF+mqecQtU6SZUHJUKAEojBAXpIIOCwQhgRmuOp8HCoG79oDlrXG6SxHHClkRYMkCrzJRKNdOwdV2auG6GMONARog9YI1oaz1gs1FxVVg13r5/kwnMRlRdMasICAAtMBMt1Gn8aQRaOJCehYTi7xc4LR9DmLBvCuYnWjPQjrjCCsBUzZoGWXXfJs+c9BEuLdB1v45r0tvPfhMU55c2FBSZZjRp6PWmu8nOS+hce1czUNCV2FgcLmSCFQCu/cHuFklrPL5PoJSAnPmFvlNT7cnxFjg7VrgBZohDZ+k17VLcXCCdwb3nW8tTfw+lddEwE3bhUfrwsU1sxaFcKN9dprmkkhkFe0cZErYJHVsFYweNjR3GNmEOXFxMb97sNt/N2HJ5inlWfxiXq9gKC1Rdo0a8/Igt5ht4FoNJmi3N7pY7osvEamAwDcmLrsWTsTDAIsA2/i4TSvvJ6oESiN9q/i552RLNok3VoqHjjTjfMbin+KcFIDZW3Y6EVCsw6lsW/GTiAph846IKxvVdXGIomUZ+GWlUYQSPR4w0ZMaYlnx0tsDsllVUqBotTt9/Mc2miLJ4dLVLXB3lav1YnrhAAQBxINP8+mA3Y5xpnbSLtiR1E1ODzLcLYosDNOcO8KQMEVW9y48JiYJTDodUWvtKhRVhrjAbF2dsYJVhm1n5HWFrHBmsYgCFqDh//w3j4zzchB1ljrW4aXGemmbQ0TVHWGhvWy0Dk/wYypkp29HUs8DukZOK3JKKD22mVWo27aDa+b/wwbIcQRPb+jSYaXk8xroTW8XlkDlNw/vcxq/OMnZziaZMR8UQJWr8sMaAOYqgX73RhyzyhQwHRe4P/+T59wSx+de1Y2+PmTKX75Ys5zJ+ne9WKFOArw0f4MgyREFEg27jGYrSpU9QIbAzKGAMCgskFdGD/PGmtZB5dYWrDr5+zWdbeeD3oh3nlrA//Hv/32mkY1AK8deXu3f8EspAsiOwON9z485rZ9em7zVdX+ngBubfcvtI2/c28TP/nlKQoPolgUNYE7y7xCVKu1IokrcFYdHcsLE54FqsrgeJ5j/tNDXxQcDSLEK3KdzsvGt5+Ci0EAMOoFWGU1hr0Qo0HIzMAc415ImsGGNOwAmo+/+3Abv3g8QcUSCRuDCIuswjANrzQO+Z1v3cDN7f6a+/LLaYazeYFGtwC7lPScBkkIa2m+6iWBlyupG4M7OwNUtb7wfH7vu7fwX35+hIo7Wvxc7QFqQeurFd4F92iS4e3bY/xP//LtNTCeNJIFFlmFVV77Yjrptq7nk01D/yYFAXUHpxnJW3CLfFWbtbb66apEHCoIwJshCSHQ7xTntLHkDLwssTWO8eIkZSkU+l1Ymg9dkSsKFcb9kMZUH5iuKjLT6RRsvIM8zTIoazImKmtDOoaNMy7jLg5JHSVNJ2ewlthrujJQ0gKwCKzEbFX5dRIWmCwLDGIaT8YQE1VJgX6ssGgMFQoMvcOvigvruiWjQMGdC+NB5Ivg7jqbDvHh00YLlGu/RjgGK8D5kjNnM1dLsHxRsbf1at3M/5rjGti7juu4IihR2MCzoyVEX3A165/Oxec63ixoM/16FkjNCXpjDS8qb05dvzTeABB0Dpm7LMZ8h80yXGVaa3M1O+qKeB2NHqD2V3Ai4jTnrro/b/Lt3c++ye+7zVPVaK9jZOzl7au8n/EbUJfY0aaZPhsqibhHyZqrLOag380c6NeJqjGoNW3cA0UtgAAQA7h7Y4RVVvkESZbk8gjTCgWH3A7n3ASTKMCKW1/B59pNlLoMGwfWdlmGSghAUgIVBRJ7Wz0s05qYVsZACVcBJhQmVAJZ2XidGPfMA0X3gxhC8BtKC+sZJi5ZtUCHbdO535bchuO8xiKrcGu73wJlriJ/SZJFwBhYTJ3OZbYsuaosECj6JZe83t7p487uwDu8pUWDpmmZLa5dUSnJTn8r7I4TRJGERcCAGCXwYSCZVWO4vQXe7MU5/8JQa3BVt2636yyp1rhDdK7JAXrOyMWxagBiWiSC3HF/4+EOANKOqWuDpy8XrfkHJ8LUQg3sbCT4+eMJVkWNQJF4fFleZBG+as7qnrvWBs+PV974w+0pL/vdbkh+Hsu0JnalMSg6BgeWn7W5REPyiwxrCYgWEJ4Zellbcve8242AuKBt+LmDB4DWZA4AZmA07JbeZe29Ltx5eZYiM7NqbkMfJIEXZg8U6ZVuDmPUbN6QhIoYldOc2ql4DMI/HwIW5ilp1A37IYwBiqrx4zUIqBUrYPaVUsI7lmpN748xpLUWSIkZyyo4sPfgLMV3H25fuDYn4O5Ywg4sX1871x+Mu3dunmy0QcDzqPuunOcDF4uUmB1hIEhPriAjjn4SIAolaajtkrPsx/sz3745HoSYrATKrN1E+3dbctEGdJMUU8ODQGJ7lPhjNNogCQNEY4XDsxSBIk0tiJZJRJtU69uKnamRKwh037+60chKAjUsnxTpI14cO931w80h7nlaAAXrXwJ0L3N2nKZ2R3LUdAWQojYAO4Qus8rrnG4OI8ShwnxV4eGdjvbZLojFa+ncwoA6GYzgMWwv6to6tmOgJL52e4y3b4+9JqhjYXYjCuWae7CL8w63i7TCO/c28YvHEzZ3oJtV1wb9WCEraK1yx3GtqXf3hvjX37uD//yTAwIB+dyciU9W1rCWHI97Sesg7J6bMATOOHdqd5/BwJJ7rrU2QFajDg2KqqG2VMGtt8b6Ytt4d4BhL8J0VWKVNYgiWusTzsHyipjVtTb4zbsbCJVcA9WcXuB57b3zxiHndSj/9C8/wcFpCiVJd84VsZQU2GUgd2ecrLXeA8QQ/v3v3bnAlL27N8TH+zOczQvKIUxbbKDV1nLxxkIp+ntjLJ6fkMvvH3z/rv+OP/vRYxhr8eIkxXRZesDL5TV+/uwktsYCRtC8pyTlQ6u8LSIQw5xysFXeAoiBovlDc65PABiBpMN+iFVORbuNYUR6eiyBE7HGoLXkWB5H1DK9zGqUFbnSunzFazIKYrmpgG7K7Z0+DrhQUpTa54fuPsWhQhhIyve1AbgDAAC8tiW35NeNbVneQmKRV7AgUK9pTLd64ScRr2WMzv3s5AnOrdyeu9+9OEAUKK+HB96XSCE6TsSfPUz3dPn9FIIMS5wbs1svvkwizQ/YgOarGNfA3nVcxyvih9++6RMVJ2h9zdr79Q8n2v+6cFUkYduNwPkF703jdb/uv0uINUHhw9MMUaBYE8289jguPDvkTU8AlCC5Nkt/zeKLZ8u4jYnT+3CJZRSECAKJTDdryfP5sCAAUneSE80stDAQCEKFzVHsBZSTSKGsFbcPXXFMSwmoktK3PGkjcDYv8LU7I/zxD+5hkVZ4fpriF08mVPFujD/vrCRgTwoyFKnPszu7YF5ncy86PxSgCmUvUt5YIYkUAZ8DFvRnUkLCAGJa1FBKUtMCoy+SE9lerJCXGlJIBo2tZ6pY/j9rbGdjvWao6s8nDklDbpiEeHSwwKgfISuoVclacoJ2CZ1jGCra1SFUlOT24oANNChFj0KFQJFLYy9S+Nffu4P94xXGgwjffXsbB2fkdljWbTXbObyWtca4HyFmRoxLhKvGIBDCb0icsHhZa2/Q4GhEvTjAdFkCoA14AwIUtG4TaLdp8PfKrgNz5wEzgDaXMzaw+PaDbUyXJb52f9MDFI656bZMQghM5uxu2xE6d7qd7jn4Z/aKcHpFXRbZp5mnWCIJy6wivStJwHJVG695Y3FxU/BlBJGZqH2PDHguv5Y4JJ3BWtOGRwogDkXL2sVnIhCshdPbUZLctLugi9ZtC9XrwgMzcAxjiVqzvinIuVgpCaXsuskLyEAnYDbc3lYPL6d5O6W0GD+MtRj0AmwNY27dA/Y2ExxPc2LKMmhkrYWE8MWchudbIrzSmfYiYj9vDEIGMIVvj3Raa914594m/uonh1BKo68kqlp7l0ZrgVCB2ruxXiSTQkApgX4SepZXN6arElGgyNSoMR7IabT1Wl7Auuu6A4iWWY3vf2sPf/vBMbY3Ejw/SSElgTBWtO+JY/+QBIMD4ASvKRIPb4/x4bMZbu/0PYiSFsRkzApyBC1YcsFJIDidvkVa4fbuAL0oYKfR9pytpe8sqoaYPkKAmhevDgeqWQtvZFDVurvEAGjfZ1h4sFu6ggVru7k11Ivw1xqzZYm0aPDR/gzfZKfZcT/C1ihBVlKrZc5am2HQtl6bDoPK8NypBH2HY/45kO6yVu6dcYLDs+zCv58HqhwD88GtEd5/Om1zHSFYEy4ghmREbrFJpDwAdXO7jwe3Rvj7j04RKkk6bKGCFDS2LQT/nVow86JB0otQcIdHoIh1RoCN5fXNPUs36dIfTifQaf0SiE2/3I+DC9p4T4+W2BrHODhNfXtlXjZkNiKA56cpRp0WwXE/AnbJhMhJZpxvb77McCZQEu/c28TBaYrZqgXPBMhp9/A0w6hPLamTeeu4u7PZw+9863LAo9EWd3YHKCuN2apEXpJUiGOrGUvznDE8t3F7yPm26a6JjNNxdEVIye2pXTAeLu8By2JI6pYQEICkaw0D6YsnsPCsZ8dGtJZyrkVWw8JildXoJzSGfPGyA1xrZq25fUBZadzZHeDwNFuTQKFiogEkEEWKNEPHMd7aHVKr51nmdTidtqLgdYEcptt3iGUXPVhurUUgBRc4aF0oKg3lpBkAlgShd/Oy9VP4/yPQsWGAU0jSnFbWetMwJfmegvLkk2kBCJA7e0ZzQv2qSetThDtPWodoHdwcxUhiheNJjlp/8Z1L3QiVvHKcfxXiGti7jut4RbgF8+P9Ge7tDfHkcPGphLWv483C78fx+TdpAC1c0r45YOUSZCG4Ot7gMzk2ver8hXDaf8KDeou0wjKvoLVFEjkg4lN8GdrzxhUb4/PhW07QgjTU7vrZWTpt4tuyS4QA+kmAYRJ6zZUsb7B/ssIqq197rnVt/IbfbQwFBJI4QKAkHt4a42xRQAoSBf/4+Zwq5a85rnP/zEuNrNSYrSossxK3tvv44x/cx3sfHuPFyYoMKdIKWdmwQDm5uLZaPO1XXdWu13V4VZysSUEb3G+/vQVYYhgOkxCrosbNrT5eTjMIKzAahNgZJ3hxSgCYBYGjzjlZM/oQBhKDXsCmC8UFwwTJLXeAxe5GgkVa+2QzUBKDJMDORgIBqp66DT2BKbzBZDKNA8A8eMUMOympRdVaQAqJzWHEY4uq0kWl8eIkxXxV4sVpiiU/fykIAIxCC1gWqVYCIlII2bmvFxP4gEACAoidGUckkXDV+2iSsUGDZAagwjt3N7B/vGLRaw1l6b4ZQbpuis11GmM9+5DYnC0L7vz77BLlRltMFiUWaYW8bPD+0yndU9t+wAKeoVWysUjEphl52UAI2vhGgfTPszkPFp8fT8L9SaLiQgoYo9/ove9eg3MyzUqDKHD6gboFOF/z+c/78+7fAwYxcMnmRApquXObs7LW9C5YYDyImQ2lYT9nZSIJFaJQYXMYo2w0qopPrta0aQcBtW9Kpnat247x6zaDYUBAQ6MNGn6nolCxk3WDjShCUZOrpnsuVaM9E8hNtL0o8GxUCwLueolCURlYa3wbmVICwnBRxLLrtHLnQ++egEAUScShWgMiLgNm7u4N8Rtf28aH+1OcLUpodq0UDKAZZrYGgehID9A5a0Oap2EouV2uBRFfnKTeabMbDoTsumS7WKQ1Hh8uPODRTwKeB6xnJlsDGNEygegc6f1O4oAd0uldNtbinbvrYv9boxiHZw3LNgTQpvJsNtVxPR0PItzdHcBai4OTFU4XJbV0B4T4RAExHEf9ENoY5BVgeP52eY8bZ24etnwDnHj/+fXdFXn4JgNo5wdaf9vrcNfkXGIB1vWt9Br7cdwPsbuZ4PA0RVY2fsw2rNfZuEGLFrwNFMmJOPacA+kcgNON8SDCsBdig1udrwKq3Gdv7wxwMiu8Fl6jjQe+JovCg5WuLfvlJMP+8QpSkLGCg5fv7A78+a2yGquixnxFjL+Ht8Zez/F0XpBbcUNsUVckciZh/p6KFjSlZyf9vRCCikdX5VIOrHtxkmLFrrTb4xhSCJzOclhr1xiN436Ee3tD/MH3717a3nyZg7VjrGGXxtDZooSSlDtN5gVmqxJjbg3uMgQ3Bpc71wIEQDrXYDqWQl2TLjU1oFoGpKgbJgoEGmMwX1VrbdP9JMCTw4UHT90Y9mAewEVB4d/XhvNTYy0iSdeX8ueVFNhic5fTeQGlCLS9f2OERUbjTwrKuYta487OAEMGn+vakA6vEGRSpFvAPQgkQn7mVWNwb2+Ig5MUS5YSAAApSeYGzIS9szNAWWscnmVIIoWtYYznSqJhSp8KRMt4BLC1kVAngnHFIOHZt0pI9Hsh8qLx8jKu20Jri6qpfFHecBGnG0IQYCikQMhg+DKrfesr/Y7w7s1hoBCHkln09PnxIMSoH0GCnIlLdqj+LKttt9jfLRK7otp4ENGaEFVAbcgw6kuKfvLVhr6+2ld3HdfxBUSX5v7seImnL5e/Eg2Afy4hBS3kQtCCPVtWr2RzvS6sxadqZ3XJsGMdUIW91Xz4NM63zuHzfLQMDtpIHJysgN0hDs5ShEoiDICq1n4zdFUEUvgNGgC/AI96EVZFfcFV7dIQbaIveOMMAGeLAmnRvDFIcH6DrrgtNA4l+kkIWGpzenBrhG/d28Q79zbx8f4Ms1WBZUatYFeZeADwTJZuMuASaifMPR5E+N13b5CouxBYZtUrWXvklGxZ28/6RCovNf79j59hZ5z4tiqq6Ed+M13VGk1DxiNKtqwKiIutqkFABhvaWN+OGSrSn4sCapU6PM0QhRK//707a9XD88k7QC5puxsJsqL2m984VMxYCzzzpp+EsLb274/kRFsKAaEoIRwkgU8Qo1B68CEKpd9ozVYlenGArGzW2Fs++RZte5bWFqNewAwEyvq+eZ9YIK6VKA4VZmmJJ0dLLPMaI3azK2vNTDbpGQxwz5y3uXGk/M/iUOHBzZEfv08OFyhYzwZogcFN3kAmMX1Oaap2W0tjAJI0ZBptsMxrKEmJL4FrjR9zgpm/3XfCA7VS4MXpCoDAfFWShpXWPtmWgjbSm6MYSghsj1vGTBwRmFMxSByFEo0WEMKQ2LkDB23791ARmyxQ9DL0E2ol+jSJtkukXYvSqqA2Mtdu9lpQ3BUCjIGUEnVt1rAFCxr7ArRRMpreF2POtX/DMRdIG2jJbUjuvnfP18VbuwOMBxGOJpmfs54cLvDk5QLL7M3nrfOhJLA9jj0Y4gCYOFI4qLVv9wfAm9Gr741jhOkOA7Ufk+6ZY7k6d8N7e0NIKXA8zREo0mHsMpTjSCEIJIYiQFZq1Gxa0I+VN7o4WxTYHNAmddSLANQorIUUEhG3+1kAumnNcGIG4reGMblRcptZ1zgDuNge6eKH37kJKQWeHC5wNMmwKhoPHLatZPCMXucQHHP7blUbDJIQt3f7HsAYDyPMO0Wtdr5n51gGIp1uVFlp5CW1Nt7ZHWD/ZIWD0xR3dga4d2OIRVbhZJojjAm8aoyFkGzuICwCpXyrfBIKGk/8fR8+myEKJXbGCe7fGmOVVV63sxcHKErtGcNuU/qDd0nnbJ5WGD9Yb2F+dLAgXSl+ppvDGHHVICs0+gkxKbVpHbL7cYDdzQSrvMbWMMbhJENV67U2cIEOyCcc24YKG05z1N2rOJQY8X3O+VkR6KgQhbQ+TBcl7nEb6/7xCsMkxC+eTjptksbrvlXMGBLMgBv0Qrx9a4yNQbTGHnMmGJeNH/c7VwFV924MPSg47of+frs1ZbYkoMqNg34c4vHhAr94MkEvDlDVBsu8IsmOSK21/761N7j03MaDCH/4O9Qy+h//7rk3sllmNbOEVZs38UpILbzSr6WuNTsvLRqt18bSeBB53cpxP8IkaoHJOzsDAMRovKxVuWscc1mcd+x11zfuRxg/2MYirfDiNKUiHYB7N4cXzFO633M+np+siMnd6ZOlohUVKfpxgJNZ3hovKIG8ai60+y7SCk8OF9geJzicZB2DMKzltFLQPSpqNoGSFobXCPf7O+MEs7TCzjjxUi+DJMD9myPc2aX7OUxDX/zNigZ3dgZrLc3jAbXHP7w9hrEGL05TcqIWrU7i7jjGD969gT/4/l1MlyU+YO1fuk7JhlgKd3YGHkgEaO0uqgbDXnhhD1HVmlteJZQAGsBrSTomoHvBA9W5L8y6a++TQGPNWl62lquwRuDOKKHvCylHy4rGzzeOlbu3Qc/KPYfZsmzXI0GtsllRe9bypw1fKOU1PuL7ppTEMAmxWJVYFW2+6diMX0a8tdv/cg78axLqT/7kT/7kn/okruOrEVl2sXXj1y0Gg/gznefzkxUJynO1y21CruP1EXrG0OVh4UwrLLv7vZq1wvsn3zb2ecMl5xaUBIeBRBQGSCKF8TDyYM6bxCuv0xIw51sKlUSak65aljeYrSpf8bzyGHBVYbDeiPTMjrq+up2tG24DTmwIaieZryrf8iSu+JwDQOm727YFy//z7S2gTVCgCOCTUhAjLa9ZMH3pHfcuAzIFgDBYB1Tc+faiAHubPdzbG2Jvs4ff/PoO7u4N8aOfHmIyL1BUmtumLkaggH4Skn4at0GA23JI0N7g/WdTHJ5l5N7V6DVjBjqG8hX6cT9kxlS7oVXSjaFWkB1oK6YEitC9qxtqVykqjZ2NBIuswnsfHuPp0RLaWCzSCi8nOTvhWp+YuVaOOAqwMYjwzXubKCvjAa4oJA0ii7a9xFqLfhwQiBQRs8cw4GJBG+UwIMDgxWmK58cpiUXbNpF2oI4Urk2iZQ+mRYP5qkJZaWhLWk/DfkgOkcbi5lYfL05THE1y5GWDVd54J04lqSJelCTM/eDmEL/3G7fw+HC59vyIEWcxXVXYGsUMIilUtcawF6KoW72p0SDybL95WiEvNQs/G1hDv9PvhajZ6ENAwAqah1zy7ED+8xGHxNYZJKQJ8/W3xl4fzJkjSK6Ex6HC1ijBdx9uQzKo49wZ64bbmPg5WW6piTsmC+7rQyUYYKJkOIkCjAcRokCtCXO/LqQgN1QpiXnaNOTu6VieVx3FvQJBILycwGWapM5tdWsc+9ZPN1b8ccT6MbvvkOSE3wmiO6H0JFKYzEvsn6wwWZT45cEc7z+d4niao3SGA1ec85vEPK1xOsu95lVaNL5IEiqFjUGEurHsiHj5+iOdc64HYqn9z7U6Oabv9jjB3kYP92+OsDWKkbLZQVY2SPMGKWt8RoFCP1bQxjHV6IoGvRA3t/rY3ex5Ef9RL2KgXWBVNgTcRoGfoB3rrRcH6EUKw16EjWGEujF4eGeMOFRrG14AuLHVw4fPpvjRTw/xX352hA+eTslYYyPBnd0B3n86xTytESh44xzLwL6SAgNugSQJAOKThKynVNcacxahzytiLL+c5p6R5xh3ZNrD7GRrMRxE6EUESG8MY7y1Rxv4j/ZnmC4rvDhdYZFWpNHXaC+XECgyIlDMyJV+zLEaqQBOZgVubfcRhRJFSevx/dtj/PY3dmCsxYSBR8ntcWVNrpr9OEDVGJzMcsx5zp6vqNX9B9++ieNZjtNZjlVWe0H/Xhzg7dtjbA4iLLKa5RTICGpzEKOfBPjBuzcIdFuVmK1ahrt7h1xRb5AE2NtMMEgiz2ySTMuJQ4U/+sE9/Itv7OLgJMVkUaJmNqdrg2y0QS8JkUQKP3s0wdFZhpLB/gVrLzpzAYvW6MnwmHrnrQ38u3/1EN/7xu450CRCWtT4aH+Gg9MUtTb49oMtvHuf3M6fn6zw53/9BI8OFh6YPThLcTovME8rHn8zHJylmKUVwkDi5lYfo36Ew7MMtaZ1xhWGy1rj6CzzxlbWgos2whdPHh/M8eIkxcfP5wDoc0pKjAeRzyVcwef5cUoOrv74xmsDA2R0QHIRAeu5SX8/BYBhL2IdU4vTRYHZskAvJn3Zg9MMh2yksrvZw+5GD4uswmRREJudXlvc2OzhxlYPh6cpfvrJGT58RgXMbhEMIJ3XybzATz85w8Fpip2NBEoKf++lFNgexXhwa+TXzkVa42xeYP80xctJhlVe43iW49HhAh/vz3FwmiIM6N78xXv7mMxzLLOG1wqScHBaxRUXOLVpWz2VFNgYxri51ffn++hwgcmC2sDrpjX4ItBKerAq4DXAmV5JKZBEAZKYcuesaJDECt9+sIleHGLBpiHbo4TMdpi15/KLva0eDs8yHE9zPD5a4NnLFY5nGSyAybLEZFFi6R1bLX835ZKzZYUPns3wH/52H09fLjBb1agbzW3bEpujGHdvDNllucFsWWKypE4Pa+ne5BW5m9eNRl0Tm7PfCzwb0TPhLBm5WYC1ky3G/dAXait2P28Lf/Bt4G5uoHtJ/z3shdgeJdgYRrix3UMcSJwuSr+OSUlrwvY4xsPbY6R5mzsLKZCyEUqaN8h4bfw0RIfz4dZkZ8bm9lVBIDBf1Shrkj2o9efUO39NjIcRvnZnfGHN+zTxWbGELyoGg/jKn10De9fxhcVXFdhzVcWTeY7ZqvR6J59ngvvnEnEoP1U77OsAUwdoWbD4NV4N7jkWhYsooJaaXqT8ZkdKASFJr2x3s+c35VujBA9vjbDMG2J4fc7n7Rxpqcqn0IsDnC2orUxIwYu79Q5Y51vS2utwFTzaTEWBhBTSi6erN0Q8u2yY1/2e5GphoLjtk13JgNZtzR3PWtrskMA7JU2u8v3oYIHpqsA8rT0A0j3VQAnsbCRoGrsGVkhJbIQkDvC//KuH+B//mwd4eHuMRVbhL/52H//wy1PMVvQ9jTHr907S5mc8iPH1tzY8iOnEj11C5Voc3N8bTaAH6W4J9JMA26MIFTu4kSsbVV4BpztHIASBYZRc3tiiMbU5iBHHil3WIiSRQtVoStofneHRizlqbRCFCsusxuEkw42tHkT+zlsAACAASURBVG5u9VGwdtu9G0N8460N3L85wpgZPhW3w9QMFm+PYhSV9u22Ak583bUzUxg4FhVdW90YfPhs5oX968agbAwiRfoncUgumxbEeLm100dZaxQVOXe698m9n9TmSk57EMAnLxbkIsyAblUbrHLa7CopcWunj7t7Q2wMY3zz3iaKsiHHwUJjkVVI8wYNG2Lc2OpDCIH/7jdvY3cjwf7xip8ZJeZOW8+1CqZ5wy22NMaSOISxBKw6AFkKeEaDa5U5H7x38++eYxDmZeMdPKOQWFC3dwfY2+jh4e2xZ059+GyGl7OcficOyGXQEMPKteLW7GzXJsH03JzhAf2bxM2tHmo2+QgDSRt2sd7m4qaNkFl0jplHz8d6xqlA6zR42XW795+AZbFWeXcatI5tEEcBtkcJfz8D9HzvkijwouTErpStlADYhEYwKBHRPbIAQqmwyOj9nq1KBqbbObJ7zkIQEBpy2/N5FiDO/W53rnAOoO7ZBoqYb1KSs6kb404Lr/vd3XMRglq5qOXWMAswoiKXofleKWIc7R8vSWC9at9XYrJq3Nzus3s76YjduznEuB8hKzUCRcdsGou0bLA5ivGbX9vGPC39++jaQd14vb3TRxIH1MrO17cxiFDWGk8Ol3j6koCxMJA4mRVYZBUeHyxwOs/ZMbfE2bzAwztjhEoiLWoSgVfSr20bwwhv7Q3xL76xi7zU/hyoKNDODZK1ThdphZvbfdRao2KwadyPsDWOqdXYkr5mHAdQghiet3YG9F7Vms+v8CYGDbdstgArPcNxP4JklpfmjoskIhDafXY8JK25zVGM3Y0EN3cHuLXV82vYlJ3CjSXms1LE0pquShxzEebGZg+9JMDRWYZHBws8OljQmsPXFiiJMJTMkFEMipL0wDCJ8Btf38Yf/+A+9jZ7eHy0wHRBpm1uwy6l8DnKu/e38H/+u+9i1IvIydlYbAxibA1j7G0meHBrhB9++ybevb+FMJD4+ZOJB6iCgPKQujE4nRdIuRgEQS7u7jtrZhS6CcnNQf0koHVeSZzOCPDtbpSfn6zwwdMphj3Schv2QizSCsN+iEVGzLxHBwssMioIrfLGs+kJ/EpR1RqjQeTB1umyRF41WOY1G4DRGlY1Gk1DRgNlpT3w2rDkBjGzKwJjAhq3R2cZpssKuxsJfusbu2sswg+eTslsgttwVzlpsgVS+G6QWzt9Ytka6lIwhubqOFT4+p0xbu8OUNcGWampnTIKMBqEODzLWBeYinCLtMKz4yUeHywxXZawYHZyP8KNrR72j1eUG4JYVE6PsuTc4dnxCifTDEEgPcD5wdMpTuY5dsaJv/dPj1atYQ3fW+f+Sm3lBodnGTG1LJlb/MPHp/jkxQwfP597AxK3rgySEHmpaV2yblw65iIVxe/fGPkxcXCW4vHBAnlFZjKwTpqG8qab2z0EUmJrnKCfBCjKBmlBOo9JpBBFygNPcaTwnQfb2Bol+PaDLfQiGovTVYnjaY79EwJlk0hBMCi4f7LC8SxnjWka19NlhVA5kyTru1nKSqNuuOgGMPhGUgHGGl/c2hrF+J//5dv4nW/dwN9/dIKzRYmq1gx+UxHSOYVrZq0HiqRKjLVeM5TmaEBIykdGvQi7mwnniQGysvYgoFskXOHR5eVO89Otya61NokC/ojAMqfjVA0BicNeiD/63Xv4GrdjL1kz0q2FVHyk9cjlbJ8nlKS1OVDSn3/dGGSFRm0Mz62f6yveKLKixnRZ4offvvmZj3EN7F3HP4v4qgJ77314TLoJpykaQ0mm2zw1vAN7U5Dkn1s4h7XL5urPes+61arLmBqXfU8QCMSBws3tPvpJgOmKxkAvVugnAZkkcDvL5ihm179Wj8XbvL9hODBs7fz8XwRubPVwPMvXPlNxAi1AlXZXtXVMOad9JUXrxuUS2OK8W7P4dIyVV14LnPGFxE1ugasq7TeMjrpPibX1rZ3k0Adu2dN0zy0509aN9omwa1ELlMCINwFLrhRKSQyegF1Tk0jh3o0hHt4ee8D9yRG1xi8y0o5zTpuKwbgwIHbVja0e7rL48zKr2GCFrtH9qSQlr7ShdDqLlLD2k9An+UkceNfUmkXwG25HqzW1moWBxDfvbeKdu9Se9PW3NnBwmnrmRlY0pB0nBFZF4zVQolCRS7KxqGuDzVEMqQhYqNjM49HBAh/tz3DGFf6i1CgrGgcQ1Lrrxiu1lbd6Xb2YNPWcq+MgCWC0RVrUHigUzAqQUnhtm7oxfnMqJTGH8qoBIPyx3FgY9UP85td3sMhqFGWDJ0fLjiA5POKk2RAhiclAZJnX3kjmt76xi5eTDFlFm0xwMl5UBjOuiKd5zSYiAXr8TPpJQKL+JTms1Y3xLAMlBcJQYdQPkOatOUjNgGDDgG3Lj+pUwTnpH/UjxMxkUFKyvhk9O8fcCxRtJm5s91FWGk9frrC32aN7wIzGits8o7DDurMX5zMCKCy/D9IXAJY83sNAoXLthrzrcowytx+X/O9SCG+sYMjwzn+hRceJuvv+8/GG/RBv7Q6JMezGBeuNgT876IWIAumBKGMszbkxtUqXfM0SzlWwnaUsBPoxtXRHofKGMUFAoGPVsAPlFfOwAPy83WVc0tylvPsemdBceogW9LakizZIQm4XY5ZTp2XYgYZXhWcjMGBaN3Tt2pI77tm8wCwtUZQMjptWCN0xfY0lAKCfBEjiABG7ZpIzbEYblFUFWGKB9ZMAP3s0IRCc5yNtnCMm6fuVvKEPAol+HHgTG83HgABWWYVlTizGZd5KG9S1Rq2JXevez2Ve88aSvv/t22PP1utKI2hNTBu3Gb2x1YOAxaqocTIvMEhCxIHC9jjB1jBGElGxYXsjwfaYwIl+EiCOAq9V+OhgwY6+Dc0laM1w3NBS/NxXOc2TEes19mOFIFCIA2pZHiQhrLHYHLUbJguB6TzHyTzH08OlZ5cKQWBrwO9Lw3NMEgdYZLUvWBxNUqS50zQVHox1zN1bO31sjWLc3CbH8JvbfWwOY3zvG7t470NqFV1mNdKS3G5dK767vze3+/jD79/Fw9ukNzvqR9jb7GF3I+FijEKa1wgDiQ+eTjFbVciL2ncG0LtCa50SpMEGdPKezjhsS0IM4kjh2cNVQ3IKXY1Glze7WGQVDk9TvP90ikcHCxhrcTLL0WiLotIeBLfW+nbfpjFeU5fauLXv6iirFgQwhthMAesFQwBFRXN6qCR2NhJ/H/KywWRZcd5E7Ni6MaQTOIjw3odUxD/gfP94VrRMInZxl0pimVa8HmlIKfDugy38b3/4DpQQ3rBjcxT7d00KgZrBRje6qtpguiqxTEnU04EuJ7MCRVnj+WlK+nHuvnMe4MdY2WAyL1Brg+mihOLxdXCWomCw38Uyq1CUlHM0hgwkCjZICRTdF8WGOMus9vP60STjfKUm2QZB44+KkNKPZTcuAkUFhD/63Xv++S/SCr98PmemmGUWLrnWJiHldJvDGE6XlDTkjJ/DG209YBay/t7eVg9xqPDR/gzGWDw+WmDGeb1rna+1xXhALtCPDxf+PLUxqJgxWGuDrVGMiFtgDc/B4O++bD12+UHN+4bf/95b+NnjCVZZBcnzfcEsPYCMNZSi92VnI0E/DrkdVvtiILlzk9bi3mYP79zd9O9yVlCRUynSGe7qvHN64IsVADxDFYCXSFjlFXdWkP6nWxtWeYXvvE3t2koS+AfQfDnohahq7fOCbhfB+aDiu3glMEd7CenXfs2MTePu9a8A1HMxTyv82//2wWf+/K8zsHetsXcd1/GacGLDZW0YFKi9G9Zae8R1XIjLFsbuzz5LOJaFfYNjuEXPbfBO5wUA115IGhjkTkqJgGOEaG1ZM85VqNbNEl57jq/4mTYExmV5A6mIUUAbfEmJLWisucqZ+07HvjHWAqaj62bXf8efsYCTpPvMtHa/0TXWt0MIZkAZS9XZotLn3Gstck0AB4luCyxZY4q2SgJxGABgPQ1ujXRaQL0o8GL4AuDWCEpWtLH+fXR6M1VtEEfEGiEdKsuAI7wLWFFpLNMKHz2fYTyI0OcWTc/m8WCxRWOYSQQLYeAFu5NIYVa219EwKuKei3NndUnouB+hrLTXXfng2RQvTlJYa70+HzGA6M/ZqkQvCryDKngcAK3g9sFpisPTbM3prqgaft60cTyZ57Qx8s+ORgCNcSDNqaWiqIj1s6w14lBdaLNoNCXeaWW5Sm3bVptAYpXVUEKgwTrAYS21IS6yCqu0RhRJ/x65MSux3j4Ca1FWGtNViadHS/zNB7RJTEIyyHDvK0Dvz+kixzKvcDzNcf/WCIM4wEfPSfuG2rCsd+yDWNdA1Np41mYrOt2yfx17T7BepgWJUCuuMgu+13d2B4Ald863b4+BXUqGy0pjcxB5wfb3n06QFQ0+fDbDdFWiaTTAwIBrUXJA8lXhpiHDAH5VE5O0Koy/Tsc0vVhIgF+rrLSeDehSdD+PWutZxd1wwCYxLCus8tozG42xaCw56jotoF4UIK+IpVLWGqczYgO583Run0KANM8sfUEcSs86VdwitMpreieWJaR4tXaq5bFR8+8QGAHerLVW0a/iHPgtt2Pf8PNZ5jWDD+19fm1YZjeptkUN4HZvIRGFAmlRe+0kze1H7lnXPE7zUmN7FLMmJf3wxUm6Zh4wZzfvH79/TO3WrHdKG0sBKSR2xhGsBSbzktmMwDwtIQQ5DAPwWlWztMbmMMLZsvJSD0CrN7t/vML/+m++ju8+3MbpvMDJLEegJL7+1hh/+P27+Hh/hjnrXy3SitnU7fsmpcAqr5AVmlnEraGTA3biUKGftPpqLqraYG+D9P+6zr2XbcAVdyy655ZEAbOryB1d8H3eHhPDtKwNFmmFM2bm3dgZIJD0jvv1uLNW1Nr4FkwXi7TCxpDMIXJm5NDcS47nWdng4e0xjibZ2mdenKaYpxUEgOmyRFo2GPXo+t082/1+xRIXLi4zO3H/7tbKcT/EdKlQM2PHGItQKTQwa3O/NtYDZADWHEItiNFc1wZqIPwzOf/93f92zE9yDafx2WOAVTtAD6C52gK6NiiV8dqWAKhN3tC65fQnSVrBQgYCNahlFgEVsNy8FbE5gssdXGcDAG+cskgrr1O3zGpMOE8sa42S3XIBwGqDxgCoDSTggVBnQvLj919iaxivmYa4d5bYcu3sU9cWWdkgL2heEVIzc1qgbjRmaQW9IEah16LkPODj/bkHKZ1cQWMsnh4tGYy5OMuddyR2a0IYCP/f7ny7xitpQUWCqtbenIra0KkNe5FVqENDeyJNBb7vPtzGze0+fvroDJ+8WGC2Kll+RrBmHo0p9/7sjBMcTTLPKMyrtkCWVtrLHNSs5zfqxV6LcJFWmC6JSazZ5IVcctl8i9m6hpmVLkcTgHclX+a1ZwrUjeGOjFfvXWjsWnzwbOY1CNOiYe1oZgBayiOc0U1tDZZphSCgwr1zTA94vYsjhZwZp915yM0LSSgxr5r187IApAUrAzA7nq6j5u8YbISYpiVWHohy763G8bTA06Mlfvidm16relVQEXncC7HMaiglUJSvNukyBmzM9Op9mTYWg0Sh1pRTehLCK+73Fx2u2+arGtfA3nVcx2vCOXQZa3G2KHxy0o1fYaHhn324zfWb3nP3e64y3WjrW+2sBoqSNhc1C/mv8sa3mQIksBsogU/hV3tpi5hzKZQAirJBHEkG8TQEi9ALz7K5eHUevLPr+nbdm+GO4dhFTdNW2FyO7MHON7gOZwZiLbDKG/zyxdzrELoNeNMYmC6tEB2X4c4NMcYiZYCvuzkZsMudE5D/V791G/snK9Rae3aRtUAvpu9stMF/+rvn+JsPjrkNxHiGHn0hAVzatOyrujHIywZVYzBdOp0heJYHtWCsa6SFgWA3Q/h2RQiBzWGMqtFYpLVvSzJKoB+QM61zOwwDiaLWeHy4ACyNvzhUyMqGgVti/whhEbHz4GxVtpVZa7ExbKty436EbNjg1nYf/98vXq6DV/x9VW39fXDgidvgULXVeiaoA5CJveI2FPAPjVh4dP3WuBZx6yvV1jbMxNKekUMtowqV1nj/CbUzDYKW3ehaRf1AB23ytHFzq9uQGTw6mENri5s7feyMY5zOC5+UOwabkhLvP5lg1I9IYB6tNo2AA6zacSy5oiw7g9+JRwdKoqwbBpUdw83ye0BtWSoQzHakzX7JrYLzVYnZqsKwF2KQBLizS21dHzyd4Plxil4cIAgawFJrWNgBK5y+zpuE+zVtyMWWnJGF13266jACzh351b9nO++se0yuom4qjXlaeXdKt4lyoVm7EgLYGIQ4nua0uRCGW6Qvfpdp6BhKWBhD77Zr7c5407rMauROk/M198nazjlZ2mgY3c6XbxSW2tTJqdZpIxGA8Kak7S646tgf7gSUEt7RdtSLMEgsFll1KTCleT5yLArnWrlIK8+MLitNwGNJ7aT9JPBGMWGgYAyd/9Ek80YgcagwX5GuVC9RfkPuwt9CvuFuY28MFUkGSYj3PjzGz59MIAXIECIk7caXkwzPXi7xwbMZLIBeJCGlhJIWSirEkcSoFyGvGhhjoJTyOrdxRMzdB7dGOJ7myCcNssKilwQedIxC6Q0Q3vvwhJisgpyuzdp7TVfi5C3CQGFzGK3pk22OqN1XwOJsTjIrRd347xr2Qjx/uaDNrRTMinVzq/AAsLtHsyXph1k452t3PwVv8gVWWY2Pns/QNBaPDxeIQ4WTWe6fcSAFPno+g7UWb+0NsTNO8HKa+blNgNbK+zdHXmMQWHehXWSVn582hhEGGbERc2bGuTFJIL9hRmf7hrj2f1cUIcdeYv64MogQpE2ZFRqDXrDmxn7+fF6cpO31KUpYlnkNywUdByoJAQSRABRpAMZBu0XV2npZDIBkXtxYTeIAlsHpUT/EKgcsY56DJCRdVCkumINZS8XcXzydYrosvSOvA+Dyc0ZcFpR/WQCW2Y7umcxWJT56NsP//j98a82YIw6lN6eZLApyF2XTD3K17rqBW2gGaDRr0J430xj3I+wy4z4K5VqRTxuLybwgEwRgDRyKQmp3LSrStySncTIwc8XZotLQjUEp4N3H07xiEBiwkpiUxlgMeyGGvRDHrC0JgLsBYhxNMvzy+RyLrPKGZY4l7j4vJCAgsT2OMR5EyEoCxV5OMywzYpVKRnyUlNw90c6t7hkFSuJklvrCiLX0M8VdCousZqmWyueDjsGuTbtelDW9B69bS10YSwBeow3+4m/38eJk5Q3h1mQieM/hkm5rgZGSGPVCFDxmHagHAJsDkglxxibuIBZsQJS1jtSAu5/t3wPW461q7Q3iKk0AteueEsKyvA8VHPaPV/jhd6gtdTyI8NbeADc2ezSfT0l7tjHmtffkdV1NtvOnZ77j0+3nvoiwFhcKRl+luG7FvY4vLL6qrbhhIPHBsykeHy6wTOtfiQbAdbw61GeYk10V+vzzc9R7J0rrK3W82jjhWm0/3YMXnT8dyGBhmQ0mcPfGELMlVTJp08p6UJKT39eAb6+U0uPNeHc36zbqDuh4o8u5sNuEb1kkR7j/n703a7b0Os/DnrXWN+75zD2d7gYgEIMEMiJApiJZckSXFSelKBVfJpVUqvJH9DNy7zu5nKrIvnJKom0pVkKTkCiJJBoNoAF09zndZ9zz/sa1cvG+79rfPlM3QIKU4LNUIoDuc/b+hjU+7zMoz3wCSMoqm0APEAENbyXn0+UEVJLNVFU7TLMK73946D1lgKXUVynQIYWBwMm88Kmqi3wpa3COpKeOka2kwbqZzEpv3CzglmeANp63HKqNoeALCXeYLChoZLool9gU32/N4GUUajgKgiRpw5x+vqrd8rkreO8to0m6M+PE26q2aCcBytohYDmxHDSn8xKH7HdF/WZ53c0wEq2VT1Gkv1uCNuLXBkiV3mGNU0Hn+VJaq9mXq7Ys2+CNc1M24eCW94VltbiTkmzZaIXhtPCArMgo5WBojPIyD5HeAI5926hfLLIao3mBKTMNPWvEMXjK8miRpZcV9Z2QJTFKGA3+4LlMQ4b0Tb6/moFwJX/H5pZGK2ijvF9Qk83iQP12ey3F7c0Oytri4ZMR9g5nmLJvlRhQOyzlLElosCiIsfFFmtYEFMh70DIRXDWelbCGcCnCpRWnJ+NiVpv8moxVeofL8rwwauEckjjAyThnidyLfXMcaDxYCw40cMw4qwnAfMFcKE2+Rw4KX3DK9s0YQCnqM3lpL7WTeFGTQ6zM61CKZe8VRjOaF2aLAov8Yh6hUsQEJj+s2h8A94/IeH+R1x4wEQawdfzvPEhrK+8JfhxnRcXzFzGULcviWklIHmVcABEAgp6Ba8zVFj95dILD08z376PRAo/2J/irh4fkXRVoOEveVJW1Xk4rBZfpnGTVsnaMZgWG08JbNgw6sQdXCz50S/9SUF4GVzuRZS4/a9lXuVjjiCk4L0jSRqwgCoWYzEtmj9Bzmy6oAJTGAcLQ4OB0jmcnNN96OTXPm9YS+1qxFQOU8nK0jNndgdF+jVyuKyQPHk1zPDtZrDA322nIICsVzXbWW+wTSuDi9loLr93uY7NP4VEyJ4WBxt7RzLPjhtPcf+7hkGTfAV/7TGwRQCy3mu8jL2rPOhKvUAGX5f2LDFekuc4RADWZl/j02QQnowxhQPLXvSMCJ0R6CxDQFrL0c8GBSTJgZTrppCGcc+i2yEd2OCmIRVRbfr6cNs+bK/L+DXFvp4vAaMw5jKSdhIhCkliOZ2zVwYCvsLmjgECwbouCLbbXUnz8dIjhrGBLkMtHvkiaidVKffK7b+3g1mYbM2Y2d1kKClBQw8EpeXWLpL12DWBPwdsptJIAd7Y6mHMK8/7RDM9PFzgcLlBUNQ6GC8yZWSXpsoEmD+nttRS1czgaZZhnFSbzAuNZgUVeIY0ogCIMmB2X134tlTmE1n3HbL3lPOrncb7ek3Hm90LEpqyQVyQLHnJ41XReekmqf5Z8r604xOt3Bp4Z+ejZhPZSNdl+5JLAqsgbUawr5nmJ8awgz+ZJ7n0vpZ9aR321k4Y4neYYz0oer8t1QXMwT6AVci7eiOxUqYtK62dfvhR7KVU6jQLy4nbLYjQAHyRCQUp0Xa2EJK4Vrw3yfOAUtNHIC+t9XMlihfask3l5LrTqLENOrCYEtOykFBo0npYrvyf9TcKAHj4Z4fHhFIfDBfaO5jgaZf66jsfZiirn52nWwft8/irbO6+uf2099q4Ze9ftur1Mc6BF5pddWvgat8As2WBftFnPvln6YV31MVcdLOmwfcGfyx7EAiXsF371TVzNXyN/gNFUpZOgDJH+EiCzBFFe1Jo+WiuLNuBluGebSBUvux+FZfrl2cW3eU9xQF5YPrGLE8z8rzBoF7Axc1WR3w0FMmj/YQVLQaXl7Fnjr7Xx8uKADrUnYYY4MshKkuXM8wpJaPwzrqxDWQFaO8SBwek0Q9XAT5z/n0seAn9OXtRs0g0oVUGrhiyyboCrivpJwuEYcHRQniwIrAuM8uET8p3C4nBONtAOkn5Z1w5rnZiTcg/Ra0W4sZ5iPC95Q3geLJG+VTO7TthK0jRvjq0lZlUYMHsnMihLi1lW+kRYevoWhj3Z6qWS0f/T+0Hy7ztQvy0VpcCRCTUxEzOW9UqfE/aeHGaregkWSYqhgG2lq8+D2I7YWAWDuQC8VAwAjK3JCyihQ7JIs7KCDirWWvTaEcnjKres3PP/W+eWLKLQIIkNbm60YRSwYFN5sWXIWNJxOsnRa0c4OJl7r0NgaTZvjIZqyJFELvOiiUU27sshI4Ak/aWAm1c157DC3r2oBWwHUFYWtjxfndfMWNJYJvk2J+9AM7PCOhyczD079WUKYYzBQ4G96c7MxzLPvWx7wdC+spGEH6jqn0+qI6CDzHPiNap4rnOOQi8uu0h5xtY6DuRZMnCqul76UVmSrtacdir+glDLVGxbL6XA8oXE+CHgJgo0oJSXw5dcyJADvLTaORjuc4u8RmCs96vyKZcAnCtRW4sBM46PxxmyvELKbMJFRiB3FGjEofaMOMOU3ieHU0wWBaU2M2hRlDXWezFubXbQYTaYUsTy9n6uILBQKYeqXhYQtCJ/x2ZBi0zhLYxeevBO5hUfdMl76uiTDNbSXCnsrKqqufhGNgFFZZHNS+7DNAaMpvRx64DIaChF1PCqXrLjxEcRWB7sW0no10KtFDb7KfrtCFop3FhvEcChNbrsB/fw8RDvPzhEtxXi9d0B3ntzG3/8Zx8x65uADaWIJQgA8cD4flLXDq52HJKhvOxdgDL6f8VFGQdtSS7Yb0eYLApmmxHDUNLaj4cLdNMQP/zgAO+9uY333tzGD3763LOx5N5i9hwD4IN/nHJwDIQvigobvYRDXMiHL4mM78N1g3adxgHaSYh7Ox1vkbDRS7B3PGOQuma/uwhGA3OWR1OIGRV9jFZYZ1n7Z88n6HdiDKcFp77DF1mVDEz+76quYbT276+Thvjj73/kg912tzv47ts7eH4yx5//eM+D0Q6gNdMtrTwUD02lqEB6d7uLW5ttDKckMxXwSiSEZVWjYNuBgAH3mj1Pv/fuHfzgZ899EVJCPSaLEouiwt2dLoqixrEjn2lZUyyvgz7I54IikHXEtLaWCg3eikXRdVS1w6QsYZ1DKw6WQGFRQ56iA+2XamsxmRfotiPk7HO4aCTM+yKWBQpr0W0FqKqalB8hhUMUXDioucAo/m0lM/qE5amUhrX1cv/m4IOJVvbOlYPhpO+rwCetln6AC1djo59g0InJVzQHClf79yoJ8dKXhhPyQxQm5mhWIDIGvXaI9X6CT/cnHvAjSbtqWG4s5zWH5fIh+ykpisnyXFQ1Zll5YbHOOZbRo/BF0TDQ3p9zNCvQa4UeBH+ZBfUfyhH5f/idV3/Vl/CVtWtg77pdtxe0H/zsOU7GGSr7xcGd63Z5U0pBw4FsTOhCxAAAIABJREFUpb/YcxXKec6nva/6nTi7PHh+oe/ijZFP8BVWlVL46aenqCpLHl8M/EgIBgU7XH4Ql4VdNt2edQYKJ3CN724ebuBECqM9SyMMlt4vZH7MssSihrUXH8wNG1L/T//0G/jX/88j/OTTU/Ikq5ffSYw++j6tNLQi77u6sqgAtBIyL88L2hz761UcfqEUQkOHBmHfaa3h4JCxiXa/HXGCGbHcxHcnjQIMpwWKihgtFwG30l4WEHbn8Qbv50I+gGRGX1nnDdKPRhmlrdYORtOBRRJ5OfyTQEMGyQyHWaRxQMmuzChop5TqRhuxmplVF/cP55YbdHkXJEWj9yqH79ubbaz3E3SSEH/7yTEAYrlp7UhWq5WXX1wGAAt7wwUaNcszS2YQGGaZKAavK94cav48Yn3QmCA2mWow2mo4dz7cpNnqBoDhq+P82SLhDoKlb2XFcsMk0mzYXnkmoQKglQYMsbMCPnwncYCNXoz/5b95E3e2OnhyOMW/+ncfYzQrMJmXnMBM1zGc5t7AXBjAzi2ZcHXtYGuHKDLopCGlUhoNpewSjDnTgoB8Lde7xF6aZyX5zPHYp75lvUfoVUWSq+YS2sxHJOEpalQRBR0Q24l/TuY/d/H7qGpAK4va0b3WjhlVL1mkkMPyZe2XsfYa/cUAxIuaavyL4cNfHAUYdCKcjDNKRtQKlVZQDpfKex2AyFCgSJoEWOQV+p0Iw0kOcMAMHPWtihOeCYhYWhCszF9nrtE6GkNJHGCznzBDpvJes6RkW65DWgGwQJJSsIlDBefoYFyUtWe5SEEoZyY1GKgg5l7pUzgBx157pWcTJgEBjXlpcTjKkHJyqNyAJDxK67UjdNIQO+stPHw8QsT+eR/vjVBb68OZZM4lxh88kqJ4oczy2kv5a+uga4fRrPTASxIZZt0Q6zgJNTqtCICDzcQAXvw6G/Oil+oqRCFZY2hNRYDAUPJyO6V7iiMC3aSJ5Pj3vn3nXN+Q4Chpo1nhwTSjlfde9O+b58iEwXZhyjtmc1bsddZth4Cja8kL8jrb7Ce4tdnGMVsh3NpsY/9ojqygIAbx06QnuUSCHj4e4vXdAYVNRcazL6upxVonhgKxE7VSGE5zz8yXAtHWWoq8EFCOWOt5Sd9FIXbLsCaAnmkcGVjnMGLWZ1FbxIbk3bc2SLa8dzyDcwSSVzx33rvR9SDL4+dT3LvRRTsN8fRwhscHExS8TxOmO+AonIOLRJWCl+wfjzJs9hPEkcGHT4aYLkp0WiHu3+zh0/0xyfCPalSKUnzF/4+Vo+i1I2z0Y/Jw5f8WgPzT/bFf140x0LbyzPytfoo4Mrh/s4s7Wx28/+AQKYc1AAQmATTm86LmVGmLONRYZ3bl89MFUNasbLl6IrTOMaDuGkUs+L0DHCiQQys4ELgtiepRpJGEATYHCfZP5ui2I/JKDo0vCImNAAFw7GtsaU6NI+P9DRWDZhKSJM9HkpSzwvp9GhwVJ2oO06rq8wUsB9rHGkP7AMcM4TDQXl2jAG9J0/QzjCODOEoBAE8OZzSfOngwzjmg1g5dVp1kZe2TbOdF5cdfGCjMs3IlQbj090lMQ63hA7dECi9zr2tsiC6yjvL36qhA6hzI+sZRsWMyKxEPDIOXFBQ2mRcvLA7+Q2o//fTEJ2F/3do1sHfdrtsV7cnhFA8fj+DgPLvqazOz/YqbxMl/UTYGAO+j8ctqZ6u1X7SJDAeAp/yLB4b4Y5QceECSrau/R+QkFJhAB48oMBhOC1hNCztJHN2536stGfb6RFqj0WLvpUE3xjfuDAAF/Me/e0bBDA3QRKj7YUCyxDtbHeystfDh4xGyfOlfo/QSuJEkNWHlxJyWWVQOVU2G2FLJVoo2ZMLeikLamA4nOfqdGNaRkbAwHOEcbm12sH8yR1lZ9tBxDBYqpFHg2Ry/iHZ2r6tZ6ksSVvLEK5hFKGy/gH0VK2t5E7issou0TLxnAALADocLXzXXXOGva8vSL4MwcD7BTd6rsNwkOMSnu6omCNxg9YAu5ZP9MZ4ezdhbUN6vAUCpfQ3rJd/YApAAPD6RyCaZmI4VWkkIpZfegmUtElsa86EhI25nmTWgiA3nnDANX3SwkJfSeD+Nf1rnCAirHdpJwB6KnJbHqcyltnzA1pguliEkJD9W0GWN43HuzefvbHXwzdc28NcfHWGelYDSfiPtQYMGC1kAFA+yamIJWOdwOsnZI++ifkXPJwg0vv36JrRW+NuPj9FKQpIpVRZhYNDvRDgdk6wrty9mmF00rQiYkRU1FGr2KCQG5mXA8WWtrB1MTb8pIRkv2676UQGXv+rl96oCwMs23wctAEX9onall3kFgUYaBzgZZ1d69kmadW0dJiwlOx5lmGWVnxtra9FvRxjNCu+RV1Y1FEvovYfoBdcYBZpAvV6MN++tod+O8DcfH6O2M+/RB8A/dMXrSVk7FFXFz8t5/0zFyKxnVdXLQIY41Mv3Z8UD1sBoeImXqyl8xjY+I+JgKbqvpSys1/AaPJ3keOVmD6/v9jGeFXh+suB0c5oDSk7ilEZjUPvrts7BMuAmUlVi0Vv/nWVFYCTdh6VnX1vMiwq2eZDmZ6JqB2WpYFHw2hZoBau5jOkk5RpoaQIN6ZnTzadRgFsb5CN4UZP5SJp46n32bIKjUUbFO0UecTUDtVFIicOe2e0Lghxq4wiUikJDJv45/25R4+HjIcLAMMjg4LBMzxQm72ReIuotmfeTeYkf/PQ5Hj0bE1BkKYSprimsZb2XIC9rHJzO2drB+XcfhtozomdZhVlWUcErCTDoEih4dnbKSvIAjUKDt+6tAQAefD6Eg8NGL/F9BiAQsBUHcM5hvRFO0Wy9VoTevQj9ToS/++TEM0e1ggdzZL1Tjnw5a0tS7cNRhn47RLcV4enRFPOs9rLQNDIwWqOquUDHBcw0CZBEBpu9xDM1X98d4P0Hh7COfDifny48GOmcw9Yg9e+YCqDAR09G+D///cf44PNTH5YRMzPXGCo0yPVLoMcJg7ZLOT8928v25Z5hCACOJwge4ALQa5Zwd9LQB9KBAeXQEOsUICWU+AJKim7O4CIVC6gAHYUBFMh70Trq28L4l+9OY9ovTuZFQ1YuwV007rRSsFzkvqqosvwXnrOTAPW8RKipiJnGAbOMl0VpAZ7z0tJ+mD9GCkbCnK+5uFHXFouMmMx1TQXRB49PSZnB3pNnyXK2prm2me6ulUJoKJBC8SQs3ob2BWtazP1GfBApZIa8EfudGAfDBaV/22WB4Kr2D+V4/Kc/fILf/87dX/VlfCXtGti7btftivbw8RBRqHE0WvBG9Vd9RV+vJhujL9qEPfLzsiu+SNOavrT+IlWrxg82gcGsqHmje/7HlSNJZ16Q6/tF90isD2C9GyMMKEH06dEMw1nuN09Nz0DNC71SEnbhsN6NEQXk80VSCoVbG20vHfnBz54jjQNi7vC+TerV3TTEd97cBgDMuCqrmYEiYGVh7bK6zAebqrYoK3gAU3m/IiBgiZcD/KZQ/NOCQKPfjrwsB6DK5PE4R1ZaDj6oPRstY7lkU+L7VYACy42b8gfroqxxMs4J9GI/lSg0OB5lfN8K3TTynjQlHBRXhW1tPVDkN3S+Mg76e+uQxgHLV5cTkkinJABEKQ3HnkISXOJA/SAKSNb0+HCKJwdTn+BmHR1Mra5Z/rksaEjVGViytmzlUKI+t+Gj6rvlA0WNzX5CidR8cBAQV5LuQrs8UH+Z+eBsE3l7DpadWeelP7mnoBHDpLYWVS1sEZ5XmPEH0GHnT3/0BH/6/hOsdSk988nzKTHlDDFcC2EOuwZQ0ewnDLSL1yRV1leTKJtNawq7CIzCO69uAAAePB5izPKwfjtCp0USvbJFvozl2F7oA8rqRg/ynmXG0SHNLdkMlnzlzv4chd44lPxhl36WUl8Y1HtR80DpBd95WfsyBaNfdPOM08qhUnSQR1FhOi+u3EtE7M0mB9eirL1PpIz5KKSf6bSI/bnIK573FNoJSUTnjbCA5vynFLHfumkIxdTh13cHBOzVq+NQnqOAV1JMkEJBc14AxOqBvkuCfFJOUxfD8sqKpFD563F2edCW65znFNBjjPaBMwJKjGcF9o5nSELjTeKHkxzdVsgFLLsE1Xlgy7UWTfmdAF2W2FdBwOycBT07KawIQChSW58ce+bg7RwVDug9GtQ1JbVnJbO7G55yITPj22mIeVYiK9iL0wE3NlorjBIqMg8xmZd4tD/GWi+mVNB54b3sFMiT9YDDNmRNoiAti0fPxr4A5PjexW9WgxPtbeU92xwo5KKuHeKQ5oX9bIFOK6AkzyTAZFb6ot5Q5xjPC/RaEbqtEP/fz56TlFBR8dHPCwr4/e/s4l//x0/9eq6UonWQO9NkXmKelxAVgoCHaBHo9vx0ATAQYfhaFgWNAQE6h9PcM6oF2Ou1I+xud/D67mCF9Shtd3v5zMezAqMpJXKHgfa2B2enleW7B5S1KEqH04n1/TUwGllZYZ6VmMwKD7wADAzBodeKsL2W4g9+6/7Ke3/4eIjHh1PsHc38e6ssBTcAJEWe5xVOxhmMIYb3335yjNNp7teXuaReQ6Obxn4cSqBHXhLApBWQC4vtMlBPgZO3aT2wjQmZnjXdVxobkpFrYn3F/P610YKX0TVFBC7e3Ghh73iGCafrylqslcKcE9YJTNNcpON9SO2g2eZDkutnWUX7XAHTrGV2/LLILnPOhfcIsNchBe1JqJMoX4IGEzIva0QB3etnzybIS4uSpSsy38g6IGeA2jq2InJe9m4MWyFMclYXKO9JfFF/k7VegeS2WmsCZOmyPZvvsvuTv8qYFevQsN5R1MemiwJVTZLqwBRkY/KLXNh/he109kXiEP9htWtg77pdtyuamJWeTv7+B4P859SaLJivusnBQLyxgkChrF5ucWsepOSwxPu4Sw+nSnEy1b02Hu1PcDzOzh2SFejQEAZ0sHv0bIyjYQaAPt9okr6W1TIFVSmS+8omtZNS+lUzPe97797Bna0OHj4e4u52F58/n/CmhqueDlhrR/jnv/sa3n2DgT2WY/iq35kHQJ4xVPUs+QBA7A9ml/CLFPagMNPiyHipMRyx2GI2fh6xD5TWlHQnXi6VtcsADaOwxhK2y/YiwlD70ka+DIStdWNEgWZGTQmjtZdeTOYlNnokMZFr67ZCHI8z/y5lo9nceEojAI3ZnGp5iA6MQlXBexWRv83SBF6COWq7DJwAf1crCbDeT/DZh4d+09l8ArVUZ9HYCMvF4jz41vxvuT4Jz4hD8lAS/xet2cNOEWvBOTKapxQ8BaeWF/uyb+UsaKvAsmlLQKlUv13j7wH25cOqn1oTHCPpnMPB6QJak1n4znoLDg5FVcMVjQAQSZy74Jrk/dKzdSiKcumXc2YeUwDgaHzc2e6wV1KO2Bi0EwI58rKGWpReQpcXlZcNXvTMfL/xyOzy77Sm8Vgzk7G4ZG7LihpRQOblZWmblA0CqRw9i1ZsMGdp3lXtiwLt8vOScPyi9osA9X6hxQAHfwi+6jMNm60nkSZJf6gxnBbsG2o9Q0UCLY5HmQ8TCI3GoqowWZQra5QwbBVovtsaECuo4Hn/vTe3cWerg92dDvZPZohDYmxZXjzEm04pARnJIqEVBJi5yqfMK81zqiHbhEEnxo2NFrRWOBlRImgaB5iw71fJnpPlBXJtBXCAisWAi1AAAZrjWYGffHqCWVYhiQwWRY3bW22M5yXmOYFaTaN8ef4yp132/B0I3Kr5YC0Mde/jaR3iEB7QkiKK5V8Wlqufq/18SUUbp8FrMIFrcWRQVcuk8SQKEIfE6PzJoxO8fX8dd7Y6+NGDA/yHH+/5dNPRrMD+8YxM+NkXKw4NopAsMo5HGfmKGgJbAk0MzuEk92myFa+zwNJ6QPGFLzIq1mWlJV/SymLGNh2tOERtgbs7XYxmBYoqo5R5BmAe7Y/xys0e3ntzG3/2/tMLn3NeUihIEhqeT9jTja9DgnPSKCCrjQYCs8gqbA1S8vO1FLLgLDDNSmilEXGICEAF0sm8xMk4w3hGARz7RzNEgcGDx0OEgcKTwxlG0wJaU2Hz/o0uxnOS8u4dzzCaFYijwKdLn1VBnG2WFk0+N+TosS2HT1bm/UxVA2vdCN1WhFubbfRay3HYbK/vDvDjj46QF8SmXhS0VrZiwyCh8gtPVTtM5wIc0qCtuEilQPNKHBls9BICP8cZkijAaM5hXCzNNgBqLJPlSU7rvA9mYCgBOyuoWOE4NZn2yZrXAQr/6KQh3ryrMJ4V+OmnJ54ZeDTM0E4CbK3RPHQyzlAUFNojahMC8Jwfl+C9gsjmSbFC+4a1boQ3dtfw9GjmAWTp64ucCqUaVGDWynlv6IuagJfO0X1TsY8TqQPlpeRxSAXnNA7w8dOxL160EoO8yAC3nA/kc8XvUMapYxQmjYJlkd2BpefLAtnZtUj+3AEctkEqjiiQ8X15P/WgqYYPSZGmFX13Nw0pbCUmBu9aLyaVQXm15ccvdM38KtvXmKRzDexdt+t2Reu2iD4fhxrT+c9npn3dfrHtqy4cNQ/CrSTgZDtcKE1c+T3VAIwqqkAbrs7WHEtZveDUOZmX+GRvgtmiuHChJM8QhSGbqW/2UnTSENOM5Tf1sqqsNZk6i++RJLidMLCkeTPy6q2eN+N+tD9GGGpvDhwGamVD0mydJMSCgZOLHiIZvFvYQjZX8GmGIrkUAC8vxYPOIQJtLkTWejTK0G9HmGck1zLMUJuz/DYMNPtNLTdiJ+Ocq6LKV+4dfaUHQGXTK+2qNyN9QoGAyHYaYpOfB/VH2nRbZ2HhYCuLogTKau4/Wyt6v0VZ+4qseKQJS880DpNNICAKDZIogALQigN00tBvfEWiLNXmZmXV9wVFchWtQAftooatL04tFfaZN2V25G+jAALfoM4DuVgFt6CAmxtt9DsRmfHLQ3R0AIpCg4q9iVzzRvlnBJCSA3oTBBOg4qKxAVAlvwYzVTVWNnIvO3U4CIjkAAso5fD8ZE6HF61hWWrZ9Oo5+9mS4O0sAE1G2iIz0liCe+K1JMzaNCavxc+eTQBFKaEOAY4nGZQjgGWjR15OImG88B4csSIkjbR5nlH+f0ked1Frsm4FLE7aoZ8PnXMIeGCt9xPqv4oe91Vz9FkgVv5MDj8XBvc4wPlD1/nPkc/6RSwN0vdWPo/njS+Tkitj6EXzSxwahAEVNbYGKcnTQYmWde0QhlQ0IP+xEA7OFy8ksfVs4am2whCiz1dQOB5niAKD7bXU/9x339rBs5M5Pnk6pmRyy/2UJbOBIRFYzSnPRgHaaCQJef4R00Zhe9DCf//b9/HuG9t4cjglSeb+GCfj3K+NZU2y3jQOYCqLRV6vPAcBE8ua7m9rkGKRV9g/nuPh4xHK2nrm0cHpHMejBbKyZmbu+clB1u3L+qSAcQAxfoxR6HciOAssGNwyRmO9l2JrkGAyKxEGGrZcypabc1IzfTwvrQf6Bp0Yi6JCwBK+vKDUUnomZNExzShJVCS3f/7jPS9THM8L8qTz75aY7WVokQcVnh4R60l+gMJRjPcYHXQiFBWFJUmoBqWg6+VzUgpb/QQfPR2xlQa/i8qhMJRKItcTccq9jNcFB2Xc2eqgLSw6ZpPK2mC0IracArb6iZf11pxCDQChMYgiAoedI+CuqCxUoDGc5MjLyvcZAXhKVyEMQv9O49AALXi24iKrOO1Y48nBFCeTHJ008GFde8czJOyBejTOoPj/NvoxZosSh8PFi4sKjXmpKInpVTF1zGiNwND4DAPyp9ztxNjdIgbhWVBPWJrH4xyjWe7tRaSQCihs9BIcni5QWUtBHrWFtRatJEQYGLRDzaxLAt1urLegtMKTA2KXZSzvlZTWgJl4jiWf0MTw3xokyIqaPf8ifPR0BGcpEI385yiYQmuFjV6M25sd9JjFdu9GF712hK21FI/2J74fSGpupxV6Fp91Ugg2y+AykC1BXhK4qQyrQ6xDXZNf853t7gpzkfxNqU93WhHgaO/TTkPkZY39o7ln2p9tsu+VPQkFUtDeudeOsbPeQjsN0U7o+sXr08Fh72jGrOozn61k/6c8cGkMAYP9ToTxNMfBaenPBnlZv/Ra5sBhI0oKCi/xmwogOe/qz1kGZ3vtiMDLyNA5eJLDOQ7Du2TPCCyJEM1r+/vY4ti8+If+gbZrYO+6XbcrWq8dYTQtyF/j7+sMdd2+kuZAIJRIHJWijUWgNSqcl2NIkyQ1oxVMxId1rZEmBou8RlFeHcJSW6reh0b7w/O5a3NLzyHngHleQhvl/wxYHjACTRVGAJgsSvLLAMlM5lmFTivE9lqK9z889JXj4TTH4XDhq5pGKf+dx6MM/+YvP8XOOkmFKq5kX3RPWoGTMq2vRDpFMinyZlluQrKiAqA4AZV8YIbTHINOTKbEocEsKz0YBjjkhQQjWE4y1V76ECiRDbC/HxQt5s5xuATJd4qyhqnlz0Qiubx+OYzHgUK/G/vQBsOV4iQ0WO8n2D+akxzYUUiCYgAAoOcm4LBWChmbKi9lbuxJyJssx5IkpeBZM1IF77RCnI5zWOfQTkJ87907+LtPTjCdl7CKPszxZwqzNWB5XBgon4Q5npW+n1/WHFbZsVqTAXvGqbeXbYxF0kvG8Q6Pn08RBAqdFqWt7Z+wjKpesgJWgB5HJtHW8njSnEKn6TAkibzyjgQ0iSPjpYoVgxvCshU/ITnAfxlGl3PwVXR6vs4zIpvgVLOJpNJZlsg7wLplJV7mmZTl912WjCkAHz4eevbbPKuIwRWQiXzMXlgA+EAmm3S1wvoMWA6+1o3x/GROQDhoTAeGmLQi077snv2z1gpRoLHZT8jnKCfz761Bit94dR3zrMKDz4eIo5ze0xkWYROwkee/YhPAMtAoMLC2WnlG8s+mfCoKlE+O9U3hUonVyzZ15j9io6kQIZLri35HLYH/i3yNXqa/pXGA3e0OMa96VDDYO55hrRujFQc4HmdeytltUdGDWFOW1x3Lhvw8r/LLk77aYdP2WVYygKgxXZReknhnq4M//O1X8Md/9hEOhnQoTkKDw9ECzlnPCG5KzGTOigKNmr1Ve50IO+stH/Iw5e/rpCFJG3liVSDQRTfAWsWMdn+gV0ArDnF4usAsK5EXNXlAumVCqDDhLcvtRU5M0ncOlOJ5LArJBF/qCArk6SYp3FpTn4oCDa00Wi2DzUFCzLGaPA2VUvjmaxuYLkr83SfHqNR5FotqAAsxgJLXvQWnA4tNRFlZLHK7AmQ7SwDe00NinjX9hBdZxRJbuiFjSGY7XVBKsKR8OuuwyIk17QIqwJQcFRwGlOibBzUHO9Ek2m+HiAKDbivyHrxiLQC1LDgZTevzeEZKFtojwRfiRlP682/sDnD60+fn5KtVbbHHzDl/X0UFBWLtr3djtJMQ1jnc2mhT8MbzCiogptizkzmt/fwC6d2B5Yy0RxF5bhwavHKjh4dPRhh0Y/994zld42Reop0uwcC94xnee2Mbp5Mcr94d4NH+GEOW5NoXDGIZd7J+OwZJqBimfLBEq0OBGAqUdnwZqCfj0sH5EBl5xgAwW1QYdCLsH8/Yx7D2a1JVWwS8XkaBQRDRdw06MYbTHEVpV/yHtVaoipoCtpxjexXylYyjAP/7H7wNgKTBT45mCAODzYEhhiszV9e6IeIwQBoF2D+e42ScrSS2GwaMF7zX67UjYvYrApCen8wBR6x5JT7LgfbPVIqVygHdduR9MLutEDfXWwDIY1B8EFVN+2jDe2nxUoxDw36ay/21aVTsuyklbYvXcxhQAq8xGkkUUEI1aN0RibcwiXMG+o3RsHY1nCOJDNKIUpzTKMC7b2xjnlXYO57haJT5QCSl4Iszclma91IX+abKHsoYCnDL2MtZQrkuO280CQaydmkG7Td6VKRbFBXGcyIYSNBPUdZY5LWXhss10lZewSkqgopcutn+PlhkAMAtfodfx3YN7F2363ZJe3I4xeODKVos57tuv9zWrPz8POvAl2FwKBDlXinayM4zMoaLRTpS20up7gSk0Ia+2wqpEsrVcqWs30Bc5q8FwDMRLj1s8+8LiCg+K1INlBOLSGCPOY0RcD5xN47IZ22RV/h0f+JNdLEFTOaFPzBLah4AOKc5qavGv/z+R/jdb93CyUQS7c5frQM8U04kTZIQqpXjQ7BrVMEZ7QKxi8rK8iaQNu0L3syLp5IkqjpLhzdl+L4BtNKQDoF8yndKrsWhdg4hvwd5DWls0EroACn34gAPsCmtfDodANzaaKPTCn0gxHFIDEjL3kSSZcCP3bNxLBziwEApOmQR20aYMXxNLE0L/cGH+k9R1Zgu4P2moByencxRsDm6vIGyqtFQtNIh1hFTYMab+ayofWLklU02bRoMUAfe1Pmi5tlUjvzzitJ6RttoWmLQUYjZS3E8K3hDCi/n5F9FYOgw4gNDQo12HOBguCCPLNlUamIRpgkl5eVFTaCSWu6A69rBhBqtmKTcYaCR5ZeD81c1AfeUItC8mUhLoMCShSfslCQOAAdmFC2ThlXjM7O8RuBTF+nZzRcV9XVmxJxOckQhHbZNvAI/0XfxoUxZBWh655SymCAODW5vdpAVlU9qnMxLD/Rdec/8TwHglNK4u9XG7a02JvMS3Vbojf6fncwxWcTECK5WzbsloKCdBJjnNcqyhtLkBwpF0qvQGKQxBUOIp9Vlc21ZO592aJ1jkOPnPzVIISEOtQ8f0NahwsUSLsUPSXwRi/JyRsNlTQHYHMR44+4yMOHR/hhRsEwoNVoTKMxWBaNZSfI5Ll5UjectXFpJ5nXW4cZ6i9IxFTHHJBihk0Z4djL3/l6/druPzX6C43GGp0cz5BymcdEtaQZkm4nq+0dz/Mvvf4T1box+J8bJiObGuqZ3WtaUWG0dgWXN5GQvPVN0qN/d7uKte2v4y588wzyvUXuDf3pomTdKAAAgAElEQVTm3iPKSqq7wcKK5QNo4ldLtjiFFWgepzxulfJsJfHCFLbdoqg8kNJOQqz3E5yMMljrsHc8Q+3Aibk0F4ShJlZ5owMYQ8yzMKCDdzONtCgIIGsmvAL0mdOsxNPDGaaLwgeaSNKwVgobmwlub3ZY4gg4XuuE8SperQKY1xY4GmbQSmG9F5NPq7V+v1LXDnGLklUDrTGaFjgYzVfGsHNAOw7x+m4ff/XhkQ9zSOPAs+tniwr/4t8+wOFwsQzZ4L2KZhBn73iGN3fXYOFwMsq8DHm9n+B7nAT8ww8OMJ4V+Pxg4kGIuqbxSHO/ANjw+50kNp5xJUzPXjta8aOVzwHO78Nyth1Z5CQrfnY8x8kkx5Ild7b/r46FiNNSy8ryHpLfB0vpAfh9hOzzHj4engP2mgEpUWA8QNbsj0Gg8NmziX/fElLiQEWXNDaeqZuy/QYAfPx07H3g/HeExgP3odasCmE/POfwr/7dx/jmaxt+nj8eLjCaFVjYyvv9Ho9yRGHpZeZZWSMra/z1R0fIihqzBQH83VaIV2720GtHePD5kCT0J3NUlhjJWV77NHvHRasw0ChLUkJIK+V6DT0PAWurmvZIVU3zdao11nsxeu0QGRcDwkDBOtoDd1shBt0YTw5nCI3C5iBh3zrej1nnQXoJDgKAxweUoAyQX+Hz07ln3sNh+fvOIWIGdhwa77U7nZe4d6OLv/zJM0y8p6cUNGnPCRAjMaA4XGJf2tV1VfxvA6OQFZbHB3sZA764I/sr8VReaTw2ARoTx+MMG/3EFxcELK44MZnGHqWQB+zpDQAB79PE8/WsJ19zuP0qQb7d7e6v5ot/Ce0a2Ltu1+2SJgvr9iDFMW9Mr9svp/lDcaC4Cv/lZn8v5TtXTT//Z2f/vq6XFUI5wFe1g9G0gnlpD5aVWrlOzZsiBWDQjTGZlVjk5C1iFC1+GcsMzn03gLK0yF196TX6anCg0GEPl+mi4k0DIMmoAN1HFGq4mjb5JR+uFOAZTFBAVlRenit+fCSLXTJQLLNWQqOQlzX+/Md7mM1LSvq0q9JMpehQKdVf50hCIYeo2lHl9ZxkyjMvCLzLC4uqLtHlqvp4VhBAaFhephSgCTmjpDt64YHRyBxtwpxryvfoX/rtiJhlxsGEQBwFmGflyn5HDodRoFFb4JgPIK/d7uF77y4PHwBt7J4eTpl5eJ6lpLX2m2zxV6nYm0h83SRlV9LpgkAjZsnvdF6cAxXSKMAJJ2XWjZ2eGD8LoOgPzYBPxpX0XgIMzzM9/fvgvpREBPymUYCsYOYpP37xlwsM4JyCYtBWK05PZKSrtgTUGnNWaklJy5LQqBSZwAcsVbm92SZAGmSgbusSlq+tnYQAHHqtGFDEbFtWn5fjQGsKDEgiYs4UZd0AQb5Ec0tGqN84g/qZ3BpJbujfu60QYcEs3EWx9NhrPHg56AHEZBK5jGy4AUnopIO0tCQkdoBWChrkeSTXIoWEgsEEB/LiIkm3wmxRetbjVRJT5+gzktDAOYuj0QIdTjYczQr88IMDvPfmNv7gt+7jhx8cYP94ho+ejjCeFrCgOVSeUxwF3tNP7l1YSFuDxLO9sqLmtN6Lr8s5Bm0ZwDHMpv55W2Bo/hOGz/Eoh9ZU8LjoMCLjwGiF9W6CaVZitqgulKpf1sJAI43ClT8rSosoUMgrGsvkhUaHfJm7xUeqrJa+hw7LuVWeEYdX+zUqL2pMFiUzMRxG08LPZVVtsXdMgN6Cgd+L7sNouiZibGsont+MJtbHB58P8db9Nc84kwR0OpiSzLEVG59mLgOX7BEIpLu91QZA47qurffFlD7huGgRhBob3RiLvGaJnoMJNIqSWEgSEiEAD81pgWcfG6v8QbrfCdFJI0ShwdFwATgCPm5vtdFNQzw5mOL4MENdEyXFOWIZae7HSRR4SRsAP4dRcNLqO+61QxyPNWq+D5GViqH90WiBINCoFiVyLpJopaCCZZBIKyY7jKpaguNZ0WD1M2AiTLvSWp+e20lCH+SjlMKtzTYCTamlvXaIvIowmpX+2pJQo9cO8d23dgAHfPhkCUBJn+qkIZ4eTum7BeBw8PdljEZeWNzeouRfCQWRAoGAXM9P5vg3f/kpJvMKRkuhVNZMy0Du0jMwDAw2erEHSfOixv7RDJNZCa0pnEBAMVmDmkwtgGwLxrPCF55mGXkIW+50ujEZGU537aQkySwqy/dHnznoxDznkvWJf7d8DcLKncxLnG3NP+u1WHKfVahreJXA0TDDdF6SLYl1yLhvhwE956p2CA2w3ktwe6vtGWsimz/bWkkIWztEkfZS1Lp2SBMaJ48Pp/jxR0eYzEvUzmE0pQACGd8Vy+MnDSZgWdXkAcfPJGsAkwD454tGgjaz0EWt4hzvvyioQwBHBVobk5j6I0D2It12iHrqEAea9naa0l1vbrQ8i9Cwl2MUEsDfSkLEoUESGVqnsGoH0ZSrNlmmzdZrR2jFIVvDkLWIeFfW1qGdBF4t4EDg9MMnI4zntBcItILjfXLFG7c4NNjsJ3jntQ3MFxWORgsMZ+SNmOW1L2YFgYbjuTUKlsAyrbVmhcFvrb14nXeANsz840LF9759B9//q6c4HpJce8HkAfk8CQUDeL+uKdgLziEr6wvDvKRpLhRbpmY3iztfdTMafl35OrZrYO+6XbdLmiysIj8SicN1e/mmFSfDOfdiZlCjEYuHDmpxqHwy6xdpCssKlHKri4aAKVcdGFf+nA9uAAFjYjQtCV3eOF+Rd0oS0dQqlbuNfoIkMnh+OseUD3xGK9jG5kq2l4oIKGyUfrFRvBh7l7XD4ekCR6OFNzUOAzqQlqXF4YgOJYY31LKA1o5MpwF4w2zH1zSeFWyWrNFOA2JcObtSeeu0IvK9G2aY5xXKqvZVRrkRqczLM6ZNEu2Ol9R95Q90wnIyWkNxGpniXXQ3JfByey3Fh49HxKDRigFGizgyaCchOq0QRuc+sXEJcPLhqyafpFYSYGuQ4v7NHkoLfPzkFMNJToczrVbYFs6RLCJNDG5ttvHKzZ7/OzmAPHw8hFYKv/HqBn74wYE32ZbrJ6Ppiqq+zuFoJBIV51kuWsFLWgRQ+MadgZd6/M1Hx14SIRvTRU7sKzlInG1GE5vT8qbPuuWmv+TqfhobzwqT+5ZkY7r/JZtw0I7Ra0deTkzyEfqdMJCX75BEgQeglp2MZdk1SQIni9LLfpx1MEohjAyxnZg9M2iHuMUbsGlWopOE6LZDJOyPEhmDbnvpwwgQ+FJq6q+SDCdyPAB49XYPnSTE4WiBj56QhxTOjnfg0rlB/k6YuZK4SxXsZT+WN+J4MpkuSk7otQRA85ioawJoJGVz0KFDxpPDqQe7Ij6kOWaq/qNv3sTHT8cYsuSt04q8hHCelR4UD/kQDdABar2fYO9o5v2PAEpMdI4AUzpMLdmY/h64T1SVpUNeaeFQk+yWP7fXivDw8RCv7w5grUNRWrTiEN1WBAW6/7wkaSBJ0rTvm5TkSp6C92900W1H+OjJiCTrL5z4HTb6LYymhZfA6ReAlFc1Bfj+N5zknqmgnUYrDlHVxbl5W+aZJAqw0U/wxr01vP/ggA64ZKt6ZSEpMAqdVuiB3TF7p55yqmcrCVZkhM4RmBqkdPiMsRyntV3VapHrnfJBBCIVyyuWwPFBOm6wh+TFk1H/xWNBmOJRaABVk2cp97U0Cfi76bAdhxqZvHvrKGwBisFGzQdJ6g+BUZhmlT/Qn4wy8sOqai+xRaN/OtD3bnQTvHKrh+mi9B6B7TRAFemVIoIfR1phvZegk4YYTnOMpgWUIvBIAg1ubnUR8JeNZucD1Gpm8ljZ2/BzayUBdre7fj3ttSP8+ivrlLJ65nPW+wmOxhnCQBNww+vwvRtdKP57enYamhn/1jn02+SveTwmMCMMNUbT3DPbjLZQoYbmPYoEU2lFbHYoStPMyppk3aFBEhqfaPv67gCPD6fIOPVTjP3XewnefmUdDx8PMeO5A1x8KGuLbhp62ShA64KqJZ132UfiSHsQ7yxbDVgqZpIwQDcNUFnHad2OLQ2Uf+QyF8ehxu1N+qynR1NMeY25udlCbxHi470xfzfd5wmnKDenmFsbbRyPM9zeauPp4YzXPg3llsnm4DHVbYcYdGIvFx7NCs/ayzjkQuxNxrMCHz4ZcsIwBVjIHNzlAkkz+XjveIZWEqDXinwfIBaxwX3eg2go5GWF0axAXtAcH3LK6u3Nth+DzT3LeFZAG4VsQawukaoC8J6teVGTVUteIeS/s87h0T75FM6L2k9oEiqhtQKY5apA++R2Evo5ZNCNKXRmXqKuLY7HGbHJe4lfe6TvxqHBZi9BWVlv0VJUFe9JyIJkrUeS4jRaMhGJCWuwPUiRRsYzY+OYfBSVAjqtkMcZFZtubnS40EljS/YszaRYo4n5mEar8/Duzmq/7bZCWksXq0CtJIAvzoCacajx8dMxjFGNvQMVObVWePVWD/d2uljrxAi0RisNMOA+Np4XPjwLIMZ/Ehk6b53Zv0roidGUnl5ruh7nVpUXlmtDYaBxNMrwg58+R11TMdYHefA+1e/3QYVMpeh+5lmJOfvBXrX+Ot6XEbgKWF63fhln7F4r8szTr2Mzf/RHf/RHv+qLuG5fjzaf//1Pjm2345e+zr2jGfKy9omIxGq5OhHoP9cWs6G3gF+B4ZRTnvmjULMvzst9nuaNgDB4AHXpAU/xz8vfGk2GwnGoCcy5wBcpMIrMq+H8dV90sJdmDDFh5Ac7XPkULx7LwGGvFaKVhJ4lGEcGaRzg9mYbrTjAdFFyBbhJ019uTllRsJSXQHnWlbBqWonx8ico8fmiOww0S4nEaJhTFMOAmHxJFPCh1/mKbRRqb+bb75A8J40DFBX5CUUheXpZSxvSASfAkk8LpdqWjfAAYq/QweSN3QEdmLTIeemew8B4nyVh0wkQK9XCdhpiZ72FODTotSNsr7ew2ScD9aqisI5WEmLQidiAOMarLO8oK4d+J0IQaC+jD3jDG4Ua/Q5V9Tf7CXqdGAoEtjlOg22C0I7/p9ci/xgJy5gtSi8neeVmD2/cXcN/8foWPj+YIi9qv1mTYBCRqpUVAU4BM/hqlqXFYUBV5MBg0ImxOUgxnZfeRL/XjkjSERoopTDPifEZaDJ5L0rrQWGqqtLBuxVTkmoUGYQc4hLywauuHaLI+MO7AHh0MGOpN5YSu7s7Xdzd6SKOSI6+1o3Zs8+yuT75r230E1TVMggiNBqv3OyyDEZhs5dgc5AiyyksJeR3UlXCSKED4DyvMZzmmMxLbA9SdNsRS9lq3L/Zw92dLta6MbqtCN98bQMAHY4KPgQZo5hJoxFHBq/vDvDW3TW89+Y2fuOVDXy6P6ZwAkcHdK3A44cOZ0rBzxMSHhGHhkF0+rmEN6Yk42v0YX6OsqlWSmGtm1B13dHPifQvZhlaEhl0WiFub7WJeagUOmlIckpNbM472x38s//yHo7HGYGhgUEnCbA5SDFoR8wYoHff70S+QHJzvY07Wx28fX/ds0J77Yh8tBhMyMrl5lrkT35cg6Smr9zoIStqz8CoLIGCUWgwWZQ4HhEzZdCJMZmXCIzC3Z0udtZbgKPDudEanTREmgTQigDjjX6CfifC8ThHHBoMZzlJQGUcXrF2vHl3gK016k+VlXd1sdfdZU0AwTDQ9I6wZOaFhrzoDBf5JGF52V+I0dpthbi700U7CfD0aMqsVnUlsGdYnnxro4XvffsOhpMcnz2fIjAK6/0Ep2PyKzRmyU66vdWmFNWQfFsp5TyEUsR0iSPjFzAFYpO00xBzngsVs1GqeslW2ea5VnxAw1DjaEis4iYbUFoSERDXbdF6B7sMFBKwMAmJ6by9nmIyJ3/Upa+XsFmIzSxMnPVe4q/DOefl9dOsRFU3ikf8PKOApN1v3FtjUCrCoEsMndDQQbesLdpp4At2xmiksQEccP9GD7/7rVtY68YoK4dei9aaXitCFAV4Y3eAz55NVvYHJ+OcQ6Gcl9XJGE8jg621FGsd6tMbfQIPx7MC22up96WTFocGv3anj8msQBgYrHVj3L3RxWY/5T0FrcEn49xLXrutCFv9BDU/89/51i1kRY3povTsa1l7CDRSHmzpt2O/vsPRPGVres7SB955bQN3tjrY6Ceend1NCZx8940tHI+yFZ/PqrIUyqAUbm62MVusWtdQ0Itm2aRGoBX+69+8jd98fevS8fijBwfIyxrTObG5lqzyJQt7vRczE5Hmzns7XWwOUh8oFIUGgzb5PXZbNNfN8orCINZSvHV/DUlEoGEUatzd6uLNe2uoLPUDCt8i8ERsRAgAJ3uFG+ttmle3O/itd27iW7+2iZSLjOvdxAOIAO0FO2mIrbUUN9ZbKwDPO69tYDwnxqzIjEXqHTHYKmnkW/0UW4MU77y24VlZJY9RWU8CrXD3RhdpEmA0LfyeZTwrsHc8w/YgRV7WZFVSkwKj245wd6eLV2/18OxkjiQyBEgp+GLbvJGUTanKNJ5aSYAgoETiwGi2fgigFDHCxY5CEnNJRWLw6i1KTy4ri2lGISuBIRZ+zGuUzOsC3AYs5e+2Qty/0cN6L/HPeDqn9PDbm23srLew2U8w6FLwyUYvIbsStvbY6MXYGKQgr04CADe5vwsI5kDKjns3u8y21Liz3YPUK7/z1g5ubbYxW5Tew6+dhljkNWqWCQda4dYW/Yxz9Kykba+3cHC6QMqF0CYgpxV5Iq6wsBWRBt57cxu9duSLNIN2hLKm9HAJ8khiQz66gcY3X9ugsRdorygxhmxVlGp41CrwmA6QRgYHpwscDjNMFiUVykFApwCABHTT78lZT5LMX3TUk/0muK9fpA7+qtprt3v4jVc2PLD+ZdoXwRK+itZux5f+3TVj77pdt0va67sD/PCDA0ShRpcXjtGUWAdfVhr6su0qtsgXbQJ6XXUwogMKfbMAPkpTRdDLS/XSyF/xIVMOo/OsYj+LGgYKQUCbxZolNQCwvZZitqhYNuguvc9AKwY6DNa7MeZZRQeCecmSEes36H6jrmlDHYdEpb+x3sLGIMVkVuCDz0+p0ssMrjQO0G1H6CYGk3mJ02kOgAyo5cAmTdhRodG8qJLH3u52ByeTDCejHGVtkUQBOq0Ar97sA6Bq8WhGkhT5QAGA5jk9AwUgZeq+AElRQBvleVZx+iEFB0gYQ2iItfb0kA5+teUKn6ZnniYBBp0YB8MF4tCglZDcTmRiAR+8RrMCUeg8A8IYha3tDrPsaMO+xZu/orTosF+dMKWGk9xLemvrkDQYU4EhP5N2HKDXjnD3RhefP5/QAUhRhbi2DoNWjPG8aGxo2P+utghDg3deXcc/eW8XDx8PV1gO/U6E0SxHwImOUvl+781tX/n/0YMD/KcPDrB3RP4g8t6kxaHB63f66Lcj1Ephd6uDThLis+cTPD+Zo2SACRApEXnWTBaFZ2BcJJ8BgDd2B2glJJEdz0qcTjNorWGYrSCpxGVtPVAaBxqzrEJW0AHg1kbbbzr67Qi/9+07eHJIDIS94xkW2fLgRMBxB/12jP3jGUvINEazHFlRoxWHKKoaodGU7rhoAJ1aQDsCSL9xZ4B5VuHjfWKylZX1IFkaBxjNKJ1v/3hBPjrsl7M1oIP7oqh8AuBrt3v+vcWhwc2NNkuKaQ6dzEr0OzGMUeikEaX6svzYsGwKoGr3rY3QPw/PNMsqDNrxinzr3Te2MZkX+Nlnp6itQxwqz0L4xu4A//x3X1t5V//rP3vTyw/b7Rj7BxMeuwUkES4ONY5HOYqKwO0kClBb61OZB50Y4xkdKEbTHM4tpVKSECnf32tF3hRfKRpH5PwFOqzzmDsd53j9dh+fPpusHAAB4B9/6xYePh6i14r8gUbas5M5fvudm57xVZQkjVrrxmglAf7m42MAxDT47ls7uLPVwZPDKf7kLx5huiiRxgEqa5fJohCGJ7E6NnqJl59JKqa0k1GGJA5WpIYUWFLjZJTh/s0eevfWPRMkZ/+dV270/Dv9dH+MKCRP0G4r8kyhvLDe9xMQEE55X6G9ozk2+wnevLeGWVbhoydDTBYv54sr4FwSUwr3ei/FyTjz999vh55RWVQ0FlrsaapA41X62K3NNu5stnE6ydFNI78uSsFA1pOqcp4FHgY0hv7pd+7i3Te2MZ4VKz57oykZ92d5jT6zd3qtCJ1d8vdsvmsoKjoljT6TF7UvqpAhusN0UeFkksE5hXlWeple8904R/P6LCshQRxai++nQ2goofudVzdwb6eL/9BIbpV2i+fVtS4VUj7ZG2GtE3svLFlba+vQbUW+kED9gVJzFc+VG70Ex+OcWWckRW3FAX7zG1vopCHWGEjutsKVtQAA/sW/fYDj4QJPyxmD2BpxpNGKaF4Zzwp89+0dQAGPn09xOs7RSUL89jdvoRWoc2uQSNp7m5H3oRrPCgRG4zdf36R+dUbiCRCw8t6b2xdKT9++v37uz+V7e62Ig9yIQRoCvh/02xHefWMbO+st/OCnz/Hh4yFmWYV2Sib/vVaExwdTOOcwnpcrcv+ytogMAZ+3tzq4s9lekcJexKb7/vtPVv5b5qF+O8LtrTZGswInYea9zAhQM6jZn+vejS6+8+Y23n1j+9zzaTLWHu2PsdaNPVsNIN+72gLbay30WqFnYu7udHBvp4vHB1P/WSJTFjYXQAnttzc7+PYbW/573thNvbdk8x5pj0Tgh8tq77cZGI12avA//s6rF95D83Oa9yP9EsCF7//ccz2zzu1udfC9b9859z6kX04XFCwjbE9ZGzq7Ifq8X5nnlWcQttMQe4dTDGclQqPxzqsb+O5bO3j4eOhZi6IwSOMAJ+Pce/vGkeZCUEUFPAacoeALqdLPztpGxKFBvxXhW7+2id9jL0W8TePl7Lo16MTI8mqFJQcQTP3dt7b9vkie590bXZ9S22wSjnJ2zfzs2cSzH5s/O88q3Npo07zJxb1qjf69101gnD03Tprv/I//7CMsGKTstWldL0qLeVbSvqLBct9aS1GUtS+EyRx6c7OFGxutFRsOaeNZcW4v83/8X3+HIUuj5TnHIRWJ/7f/9i3/nB48HuLB56f+ZyRYb86eeCmTEeLI0Ofxmmv4IKk1zclCBoBSkFoLHFBVl1sIXdSkAH4uyAOrZ0Oxu9CKPBS/bAuMQlnWF/pafl3aNbB33a7bJU0GvbUOD5+MsNVP8cbdNewfzZGVFeJAoygdTqYZCgZArsL7XgasiwKNkM3RFYiNFRrNkocvdv28Jr/wuxVo82UMbSJIKuW8EbH4Z6x3Y0xYTrY9SD3Vf+94RrKrRONoWMNimYakGZhapmbFCAMDpZxPTlumnC4PWVFIHizdVCM0Bq1E00FfAaHSqNhrxvKNVbWDZQ+eOKRrbscBJvPC+5qEhlhiG70Y3XbsPct21qh6OpmXODhdGkWLJ1HCgOHtzTbu3+xhd7uDnzw6wSIPsDXQPsFQpDZPD2dIowC3tzrotSJ8uj/G3jEBTL12hF+/v4694xmS0GA8L723jRyeATLpfvUWASMn4wwLRyuZMCOjwEAbxcELtAw6S331rXtrMAxuPtofY7Ig37jKUnDCq7d6+P3v7OKzZxM8fDJa2WQAuHTz+fxkjj//8R4HB9DzJNmCRRQaL1cXFsZoVuDDz4dQShFLgH0AyW8PqKz1oC/tXajSbIzCKze7+Cfv7foxKODL3tEMn+yNsSgqL3n4/PkE28xuu71FgNjjgylurJM8LwoNHYi4b6QxsYS++/YOAGB/mGH/+cRXK2vrkMQGRcl+JyzfJW9Bjb3jmZdV/slfPDrnC/T67sAfxgDgwedDOFC63/7xHAIdF4VFFIl0hZ5naSjB7pi9DpsA4p2tDr737h384KfP8Z8+OEBglPdu6rXp4NdrRT7QoKotplnpD+zSB5vhAl32Z7y10cbudsdvtP/kLx556fV4XniQ8mSco9MKqRoN2gyKyXRgNOLAYNCJfB9upyFORhk2+yn67YjGzqcnKEbUn9PIYNDpYGethY+ejvjwJ6AZXeMiq1CUq7NXr02pgn/4j17B2bbWJanYyShbMakP9PJA2zwMWK4OKKWwu905550ILJkO/TYBkHlJ3mOtKCQPOEXzo2sUBrYZ7BQppPSHXiuC2lZox8GF7xEg0OoP/9Er+NGDA/z7v97D4XCBwGj82u0edtZb3tD6bBvPCjrMc3+QP/t0f+L7GgD87cfHePD5EHe2O2gndCDb7CXIU5LiEriYcdFE89xEY/WTPTpwi0ejtLy02OyHK9eSFTV7GmnP/C1Ki9d3++cO4vIZ4oUEcIhFZKCgsL2W4LNn06WsWhELtpOG6KQh7t3ocggBsb2l0CTJgFe1hMcAANy90cPOIPX+gQCN4W4rxHRBtgoASb7HMxpfVW2hSoXjUYZfv7+OyZzYvA4OR6McZVl7IDiSUA5Ok7y92cbvfOuWBwnOFgxub7YZFFQrh9DvvkXz18PHQww6BHA/OZrBMdNHWhwZJCDWeKcV+r4cBtp77I1nBeBorN9idvmj/TFOpzkzgRSqWiwd6MCdRAH+59//xsrhSNaH5prSBNlkXtk7muHz5xNOlOb5sLRY7yW4udHypvqvNP5dRtZoViKNiAnbSkL0WjSvnGXCNdudTfLGG89KGFP64mUYUp9+ejjzMkoxw282KfJKE0n7BrOFeveWa+edrc7K/Nlsk3l5qfT0sj//4QcHGM8LCuHiDWZgNBWtNpfr9Z2tDu7844tBpd2dDqbcrwQkiyODVzYIVJfi0cu0ywpak3mJb7+xhR9+cOCfjzRh0jf7wlnQS9Ztac5RP7610catzbYP2Oh3onNAnLSd9Zb/zH4n8lLWZqtqu/IuxR9UniGwfN8bvQR5WSMMDMZTx/0tXBmvVzV5p3Kv7z84RMU0N2HfXvVcr1rnmtcrViBHo8XKXg6AL+AANP6G0x21wO4AACAASURBVByP9sfEUosCvL3ZWfmO9x8c+vVjo5f4uaTZn9MoACIACwAhVoC3rUGKoqix2U/RSgggOjs21/vJihSyeR8ylwmw/YOfHeBsi0KNp4czfP/9J77/fPuNrZVnfRFA/jKt14owaF/+zLe2ujg8nFz5GZt9Ct+Qtnc088qSvCR/1ONRBjgq1P3k0xOcjDIuYlB/u7XR9vtnOWPImn5RX/nOm9v4v3/4GAB82FJdO9xkv1rpi7/37Tv40YODc3P1/tEceVEjiuisJfYEYouURgEqbYESqNjfUisiFFBAmoNSDi/ruESMeGLBEnOw8n66IksGGhZFILZvHBlkeUW+s5e05u+v/Dn/8/lpduke6uvQrqW41+0X1r5uUlyAFta37q/j/s0uwkB7H5HtQYrbWx3srLew3k2Qsml/OyGW0lkT/ouknhdeXxogCkgaJwalaRyQafQXkBUBbJze8N668vudQ1bUELWkRMu3uNq+1qWNPBTQjgPUzmH/aIbTSY5ZVmGWV54xoLX2VfbaOlTWoaro8xcs4drsp5QeWJ1Jl2XmYBiQD5p1lM5EwRO0sS1LYnoovfpQicFHIFmvFaKsLD5/PvWVW81yUPIHIWBp0I58EuUiqzxLy2iFiP0qoIAkDPD2K+v4zls7+H9/8gw/++zUR9tbR+lrgdb47/6r+zgeZ1TxCg2BIpMcJ+MM41mBDm9gRQry9HAGrYmeL0b7AVc47f/P3pv8WnbcZ4JfRJzhzm/OOZmZJCWSsgZYkl22Ua6G1YYNNAw0UIteufe9700vveq/ofe9M1AGyu1FQWjL5XZ5aFKkNVgkk8lUDi/zvXzDne+ZT0T04veLOOe+9zKZJFVlSZ0B2EpmvnfvGWL8ft9gLcpKo2CJRaAkbl8dQQBIy9rLjN0CJiUw6Ia4tttHpQ2xIpipZ6z1nmrW0Obrm2/u4ptv7Ph+PepHXoKzSAlQLNmzpNaU3KdZUlqUGjmDa22ps7Xkn9ZtpWIJAQQs0XDSApL5xqiNQekkVyxl2xjG6EYBwkB6qeugR4blP7k/Jq869hMjw2DL/YyYnHcfT1neqLBKS+8vqJTERp+YS69fG+H63gA//PgYxgIl++FYgBmEzdgJA+klVqM+eQuO5zmu7fU9WHFwmvh3667XyTMqbbA97DBI15hE9zsBLm31eAwYLLISWtPzSPMa02WBRVJgldXIihphIHFjb4B3bm9DSYG9TZLktMGVvc0u/uDbN/DWa1t45/Y2djY6HI4gsDWMcXm7hyhSyIoavZiu9/JWz797t3F0NgQAPKswZdlsNw6Q5JUvYlTMhA1Y2nH76ghVZTBdFVCSQABnkn7Ih73NYexlMsMeHV6u7/axf7xCySzBqjbkPydoI39td93s2DFgz7aDC76jqDQmywIHpwl+9mCCDz45wdOTBM8mGUmFAok//p3b+Or1jbV3+ORkhcdHFOLgJMadmOboG3sDfP31bUyXhT+klVUTiJOVNYa9kIBifoauXdrs4n/43dvPfY/u3tzccmNvgGu7fXSiAAeniS8GnG2VJmbb3f0ZHhwucDzLiE2ojWesOoP7qiKPtWeTDMcTKmj0OwEub/dw6/IQ1gJbw7hhYuQ1J9Qaz9xw3mgxy6oubRHj0IFHjilc1QbTZUEHlj26j0VS4ualAUkEWRZcG/q500WOvKghGDDuhAqXt3pYpKVPivasb9F4J40XOU6mmffuc2yHF4VYWFCYijHw88rpPMMqrSB57ljxXNqNiaVmDIHil7e66EQKSpIcdGejQ/I2Q9JGsmWwyDjootcJcOfKyCeQR6HEjd0B4lAhDCRG/Wht7AEEwEQBFVEcc8vN020bgDtXRz59Ngoo/dkYnHs3B+PEM4+UpMCIOAywSEu8dpmYPnGkMF3m7C9oEQTErFNs67C32cXr10b4N1+74q/z2i5JEp0U0ckFAeD/fn8f3393H58+nWOelNjd7JDfVlIiySlM59peny0eSmwPY+yMaKwB8PNmHCqMeiG2hh1EgcLORgfv3NrC/vHKSxjPzscAzeEfP5pSIEilWYbI8sVAotLESj/b8trgOoOL7Tl9b7N7TtLu3ombg86yF9vj+mWb+96fPZhQiEEcoBcrhIHyXmLtd+Dak5PVmqxTCIGiJiA+4ZAtN+8DWJv7P6u96N6+9eYuBr2Qg39Iar076uLGpcHa8zl7fUWl8ZNPT/26DZDsf8mBFFe2e2QBEkpsDWIcTTIcnCZ+zJx9vm+9toUrO70LQ+/c8zjbnLVG+7mT/FCg14twZbuHb9zZxu9/6xrefm3rpZ4VQOqB//RPj/D4aIXjWYbDMYHILnXZ9VXnQbpISxyeJjiaZlilJYb9CO/c2n7u57t7/uabu7hxaYCamfajfoRLW10cnib46f0xDk4TPJukOJykfu7UhoqjW8MY79ze9tdTtMDfKKAC9Cqr2EJE+IKLkrSXv7LT9+/69Wsj/P63ruHffvMa3rm9jas7feSFJhWKknj92gj/9pvXzgGzZ+cyZxPxyePpGpsLoKLhMi3p3IX1MX9jb3Dh57SBZv+dvejCvvCicfpZZ8j37xIQeXYOdkXUvKh5/iVA6xuv7+DO1ZH3aBz2Qgz7EcaLHKfzHGlOz348zyGVwJDXgPb1PTlZ4fA0QZLVOJlnWGb1mjT94DRBkle4+3iKnzJr/6s3N7G70fFzda8TIC9JTbRkSX/JvvKOcCHgQoKIsdfrBBx0xwFxYt3P9EVN8Wc6a5Oi0uRdK13oGdklBQERHpRyCgqFzUEHEBZV9TkPxWiYf5vD2BdFvkh7JcV91V61X/HWrqa6TQkAD4As0wqLtPDsgLPMvXb1gUC7i7/HVVWdgarzZHnZybLdpPOJsFRxd5P0Ra1seSK0AcTpskBW1Lh9dYQ3r29gkZbEAmMD3FVOCwisRVEbn/QInAcSycBfQwiLZ5OUD+/Wp5UqJThpiRh4W8MYh6fE3HAbDSkEhGrknxkzGR0j0VrykRv2Y/I6Y4DAeT5IAUQhmWav0hIbLFvN8pqrYAJKUoqY1gZFRQyW164MAQv89Q/38d7Hxz6Zzi1Im8PYV5tdNe1wnODRs4aVkJUaDw+XGPRCXNogD56tYYzjaeqNex2I5vy1Jovcy2WlELj7eIaQgyGMtTAsb4EAOor8eR4eLhDHAY6mmTeqLyqDqtbeW66dYtlOpbu3P8PRJPX3cnCa4NHREitOurt1eeiZLL1OwGxOQ6Aw99GFpY3I5oD8b7KiMQwuKo1Oi8149/EMhs3pHaszY2nyT+6P16quxPaUgAi8T4hPeOT+4WQcT08TAlPTCmlOEsNhN/ISNyeHOttGvQhv39rCKqswmed4epp6Ce2gG0KAwGHHFGm3NrW/XYEeJCFO5xkgsFYBd5V1J7EqKu3ZlbTBr5CXGt98Y3COVXCWQeLaWUPgFxmTPy+J0H3O2c8nqa32KZK2Nhx+As+6cSzerNSYsFdaLw789S+z6lwqpPvsb7+1h7/+4AkXGKzLWYEUwHhR4O9/+gydSOLqbh/XdvrPNT8+e+2LtMTBKTE/jLW4uz/D8TTlkBYCc+ZJib/70VP88XfXWSsXMXj+4DevrzEDnk1SSEGBAc4cHACK0vj33ZaDtd/TqB/hR5+eMtvbQsBCCImv3NjAk5MV3v3oCI+fLc+xoM76nbn7TNISPz9csmxfwpbAtCgw6IZwsGjWGjuLtMIypQTItCR24bNJil4nRBRIH1zy4cMJwMB3rxP6ftOJAn/AcJvkH358jPEi96xGl5Y36IUEjrfGzSIpvZyK7nWFtKAwmKIi7z704OVj33lrDx98cgLtk5wth9CU+PDBBEFATO8goFAA52v0Wc0YkOG5sAhDhYrBn7zSSPoV9+ccO6PYz2VuPd09w5ABAAh6Hw8OFsiKGkoAlSUwbdALMQBJma/tEIuuPb5d/12kpZfKCZCPYJuV0marODnp05PEs3baB7/vvn0JR5MUP/70FAenKTGRjfEJo44p0W4VJ/FG7NsFNL5tOxsdz3hut7PzzZOTFf7y7x8QO49TNldZ6UNJikqzbywV4vb4PW/0o7Vx3J43r/Ha4e7ronl8kZb4q394iGs7fT+/DXpUcCIWLWCswTI1+MmnY+xsdC5kdz0+XGD/YO7Xw7aE/UXtojnIMZf/5oMn5+bbF7UbewNc2+lTUexMk0I8l6F0trnn+offvYl3PzoiyfGywM1Ln0+O9llrz/PWnHZrX597Nk9PE4wXOb7ClgWjXgTsAtNFQZ7CzHSTXKi8iGl3thljz727D+6ePJdN2W7t+3gZlla7uXfy5DTB3cdTzzTy4SY9+PAI9zy+cnMTP/jgyRoAlVcaq7TyjKuz3+HeIwDcvDTAb3/tsn//T04TnH566ple86TE4Tj1dgJrrTX4z71fBkLefm0LJ7MMWVljlVaIRgp3ro7wve+clwe329EkxfEsQ1FpjPoRbl0enpsjLroP91ziOMDpIkfElgUkyc+xs9Hxfcetj+69XrS3OZqkeO/jY2+l8ltvk3z9bF92KbV/+V8erElx3Wft7a3vB86OvyenCay1rcK49F6pbYm0a/f2Z/iDb9/AveHM708fHC7Y8sl4q5/aWDw+WmLQDdcAqffvHuP/+fGBly8PuhGGrTXT3dP339sHYDFeFCg5Pfcbd8juBgDe/fAIp4sc43nO4WnWB4EFiopXzlc3CsmfdJmVPpyj14mQMAP8oiVXCEAJAQsq/lOYD1nwrHI6I1j2Kie/ZirY9eIAnYiS4F0RuRMp/N43buH9uyc4nmXE4HtJkE8btPw6fz2bsPZltj2v2qv22e3zLHz/Wu3zLtDPa+/fPcb3332Mx8erFwJmX7a5YtKXGaUCJOH8oqm+DozcHnUQhRJHk/Rzswcv+swXXUs3Uri03UVVGczTEnlRf2bKoQBV5nc3OpitSkpUvOAXAiXwO1+/iqPxCqfznEHKhtEhhZMmC9S1RhwF6HdCpEVFlUf2zbJobkJJYNSP8Xtfv4JP9mc4YcaHY8xFofKbg41+hO1RB09PExycJmw6a1HWFtoYxFzpIxkopwAK+BQqZz7sFl1385FSiEIBpShcIytq1FqjG4cwhqjzzifrnVtUcX56ssLhJEVRGsSRxLWdPhZJgbw0mCxzMuJH42kVsun4sBfBgg7eq4yYjmTOK6AEGbMrRQuwBUs30MiaCRAymK5KrNLKJw33uyTzrLTB9d0B3rm15X1XllmF8SynIBvuyzWbuodKYtgPUVbE9ipr48MTBMgfTwhiNF7d7ePrd7bx0cMphQAEEmWlvTF2hwMnxoscR9PMe8zcuTbyYGQcynPeLE4+6Taq9/bnXkIB0EZ+d7PrJeKH45S8kDoBZqsS3VihrDX7rBBo4bzpxoscZW3QiwL89tcurcnwzh7unQx3mZaYrUryeYOFBDFB3cbZAQTvfnh04cG1vWGtjcHdxzPME2LoOlYSeAx0YmKPUKgHJdwFAbH1AHjPwGeTFFe2e+e8dG5dHuLf/3dv4H//P3+IJyeJN552rGViK4UQDKZ/7zs38Ee/9dra82/fy2xVkH0BgwehUtgYUNrj46MlsoISAQP2zgyUwM3LI/yv/9O3/Oc5nyWgSSldJhWssLi81cN0mQMQeMYMiEAJL1FdpuRLduvykA6hK2LNufG/TCvM+JA36JIH4jKpiGUmBSgLhwoCLhwEILadC+R48/pG4/9jDFZphU+ekOSIzM6Jfu2kxkoJ9OKAmc4EogvQRluxA7ZjqQZS4PJ2DzujDk7nOQ7HqU9YdqmJaVF7g++NASXfHk5SCjtJ6JAcBgKBUpyMKLDJcrz2mPn2W3v4wftPcO/JjNipZe0ZP2AwbHMQk9cdg4un8wyLpGr8X5nVScxa8glcZdXnCs9otyAQ6EXEDChYcrxMK+QleeaN+mSOT4EGwN5WF1II35/3NrqojcHHj6dka6FcUITFZp8CZxYpzbMAvBTbyeHfv3uM/+sfHmA8J88k52V559oIv3F7G/vHq6ZPppVng0vw+DMWuxsdfPXGJm5dGeLR0RL/cn+CpKgoxILXFxes4poDtxzDpaj02tqo2CZjb6OLN25snPNkO9v+4m/v492Pjjyj33CRy4VOKUVhJBbUj8NA4tJWF3sbXfzpH791bkyX2qDDbHfn03ZW9uqAfAGx5lVI60eGk3mO6TL3PofEQiSwcm+zi6LUHmjXlhhK7XZtt3+h11m7tcGKWVIgzWv0O6FPn52zZLwbnZ+Pn+e/1pYSOkDDJaW2ZXoECCfe3qMtzXTjzQHHbVDkInnp867nRYWhzyoaASQJfXq6wqdP57xPEr6wuTmgoAi3Hr92ZYh//+/eOPcMXDNs8fL0JMEqr9Dvhuh3ggu91hwQ7Of11jN4kcT3onPDRVLiRVISoDbLEEcKB6cJxvMCxtJ+xFiaq1zoyqBLv3dzb4A//eO38Bd/ex+PjpZ+HnF7h7So10BqAOdAQIB9+Sx86J+FRZeLL07S7gpIs4Tns5oA9+1hB29cH+EPGehx9/bp0zkVyCuDpKg823fUC/H2ra010Ovss3v/7rGXh7bbt7+659erU5akDnuhL5qMepEvIE/mVKAta40buwO89dqmB8/c/bsiUlkb7G121lLfAQILz9o+uP4AwM8xGSthXIHywSHZvvTikJQbsLiyM6DCsqX3MlkyS1opDPsh+/PCr5MZM/QsqEDhUpPdmHX7xvY89pP7Yyr4e+9tSSzdSOHt1zZx6/IQy7TCZJnjo0dTlBV5jysORRr1KVzH7VE/ejTF4TghOb/zUGeAbHejw0QSiekyx2zVEEnceaMB7wJYA3Q6CotVxXJj65N4HYnB4nxwlQCt0Y7hXvCem/YfEpsD2h+eBejYpYfWePbVdjLx41mG+0/nLw3quSYFvfv/5X/8+uf6vXb7RWEJX+b7n9deSXFftV9Y+3WU4l7U3Kbt06dzPiD+8jZHO66+AOOv3SzIFDfJqueyDX9RzYU5xIHCKq+QZQQufRaoJwQQx5TklRUXg3r0+XSQT/IKk3lxDjAk5h8BYWVt0e8E3t8mySpfyWr/jmFZ7CwpkeQVHTr5mZPfIBmPw9J/p2WN+arwclvNKKGAQFnTYcqRlhwTEa0/ewao4BRHJb2s1W0ea21QazpcR6GiAz2AXkxSqoPTBB8/birntbY4nWeYruge8lKvh5RYCk0pKoPaEKswUJJ8xfz1CH/4NobNzwUdXIOAwhviiFJNZ0mJujYoW+lqBKYaTnkMEIXKS8dyfqd52ciADIMfkg+nRWUo5MACBpR2VmmSSytFMrKyMvhkf8ZpwgYzvl8lBSCA8TzHzqjjjccrTVLoqqLUsWVacurbetXbST5++PExHj1bojbGS12GLOW5xBLoh4dLLDM2MhcE+jlPlDBQJEkAAZhZ2RyKS2YhzVYF7lwd4Vtv7uKt17a81KyoNOZJibtPZtg/oYP5bFVguiwJXAF5Crm0y3c/PMLDoyX3FePlHzsbnTVJy7NxCmuBo2nKAFQz8Bxo0e+EBCYbi6zQ5K/Dz6isKUEX/P7cOwVo3MQRyep+en/Mz1uwRLLZYMYczDDoUepcGyB6crLCD95/godHSyQZBeJkBQUAVLUhCX9NCc7jReFBLSd/1xz48d9/p2Hs/fT+GBaNv17KEpWqMpgscqyyCnmlESnpA5WqSsOCAPQbe31ifi4KdCOFQElMFjmO57mXqZe1QVFp721aOZawsT5p2PlWUoWcJLQjLg4IIfCdty8h5TCVe09mnmmljV2bA611MnPqlxFLzKWgcWMtvC2BtcBtDrVwoJGbZwDwdWlc3elhe9TBw6MlHj6jZw8I5CUdZrRtrACMgQ9B8Ae4foT7T+d4eLTEdFkyKGz9NQAkt3fyfce2OstipznKAVCWASl84WYN3aO2FkoIzyxzwU15oREGNF/kHA4SMFCleZzOViXLcQN0IhoLHS5wUBAP+Ts6ubWbT7/55i7+6WfP8OjZ0ntXuvvX2mCyLHxipjYW02VBgUwZFUhctacbB+jECifTDA8PF5gmxK5wVhYNWCcbwM3QfD1PSqR5fa6A54pJ2tDPDnvROdlru33/vX1mVPB3ttZaOjRSf6q4qOWKYGWlcYOZZIfjFFJSocoVa7aHBLi2JYyuHZ4mqFm2u9WSvzvbkDSvPPPDFbsorZz6l5NIOha1S692raqMt4m4qDlFh/v8Q5bOkwet9rI4V/wYL3I/H7s53LG23bPdaXnWOeDShRS5NSYKFIqafmeV09rSTqx26fKTRY6TedZ8Bsh/9+lJgpuXGkDkIrnsi+SOn/U77f7xTz97hp89nGCV1X5voXUzN9XaoBMr/x53NjrnkokBmgceHa1grMXTcYK81FimJU7nND+7MDLXkqzCV25u4uA0WX+OALaHxAS7qC+fPTecvc+TeYYff3oKax0QVeJokvlgNG+bAirOGEP7EdevK21w5+oIR5MMmwOykNhiC4mDcULs742Of55Pjld4Nk7PSVSPJqmX+bq9urP6oICrElmuoQKJqiY2YFUbBpQsTuc5jqcZ3nptC996cxf9bogf3Ttt1AT8dWEgkGQ1tobxhXYkrv3l3z9Y26+B7//e/gxJUWO2JNDbXWPIljPjRe5Tnmt+VlFIReLf/9Y11LXBw8MFai7ckVcu/L1U2qy9+0/2ZxdK7ZOsws5GB4fjFJuDGCv2vF5mFRXnM9pzOs86AtPI7/LZNMV0RVYptNelyW3FfphKSp7jaS9eVsQ4c8UzN2b3Nru4c3XkCymLtMTjo9VaUd2dWQadEEVlPMvbWQK5wroD1spaI1CKkuhBHrFJ7oLN6N6NpcJ4WdPa5oINjTWNPNkCAH23WzME91nT/hxt0OaItUE9OqMIn9g87EUeHN4cRFilFQyAJC99oeuixl0UxtK6czzLcHCSkL/65zyTWpDNyO9+/byNwcu2V1LcV+1V+zVo33/vMf7xZ89wOstRaeO9236Z21kA6kt9Fr4cc/Clv4cX6PGCKeGf4x4yZva9qBlj8eR4hUDJ5352rS2lwEYKRWmQFjUzyZ5/JWVtcDRJoZT0LDttACkstCFpntY1Mk6eKth3qTZUQXXeFc+TMrvWfgduMQ+YxefW46ombxil6NDejUNfvZVCYpGUuPdkhrIi8CNkH4uqNqgq0zAB29/Lz04wI0+zb5dbcIWgfwfoMF/WFhJ0ADyaZv57aBPPbAklIYWBDABiF7GUuhdCCOlDJABKBA56kuQJvFkOlIC1BE44ho4FMSgNkflQU+YKqpp8At2mutYGnVDB6VCcZDhUystkRv3IJ9FOFgU6cYDre33cf7rAT+ZjVLWBlCRNuH11hLv7s5ZEuWnu85zcuX1fzqexKLRnVVlYLx/PWJbtKpdH0wyTRYF7+3O8cZ0OVftHlHq4vUGHE5eau2RZCUD+b+NFTp5hWYXTeX7he356kpyTsS2Z/eD8zNxGSvC7dhJlbVxCnlpLDndz5fW9PqarAp2F8jJ3ADg8TfFX//CQD+jWM+raG1sADAyfN+N+96Mj3HsyIx/Pgg4KsKA+yJviqjbIOMnUgjaIjvFJoO76wxjy5tm9KydhVVIgyTUznmisbzHgm5cGG1GAQAo8fkZWAD4d04LnET7UMQheVJrHMcvZLT1Yw+Oqrg0mi4JDLgg4ckwOoGFWuGas9Rv9dpOymS/CULKklnwzjbGobZNOHYcKk0XuJVpxqJipbT0rgJ6JxoePpkhz8l+S0o1pAikBAvNCJVEYAyV5TAt4aeLd/RkdHAzZCrQv2xU2ioqYitq4dNzznnna0AHiQp3y52wW5CW0TCqsBIEkcagY8KNnO54XGHQDnkOpIKAkzU+jXoQkr32QjGNtKO4LDjxqt6yoscpJdvfP906JSW6t/z4ABErVlBztElJXWeXn3oqDZwC6noTfS1bUHkhzc4mA6w/Gp/ZKSX0yL+gwzqTJ9WdjaX1cJKVnPH38eIrNQYxBJ/R+mgBwOid/XMe8bbfaWChtkNfMJpeNtYW1wH/4z/e9XHeRlLDWosvFAjefOgljW07n5t6d0bpUz1pL0sa8XvPdjZRkCwzLz4aYYr1OiLSo/bh3hRelJHZfYLzelplO5k26svucgtk17hq6HWKHv/fxMXqdwCfsAgR8G2t9Aua9/RkePVt6ll47jMmBIQRIGtS1QbdDR7yfPZhACgrpAeDn1XYrK7NmJ3Fvf3ZODj7qRzDGroV0PO/ez/59m801XlAoS3sQE4uf9kGafckcq+ndj47w8HCJg9OE5pNAYmcUAyDv2/Z6ChDgtzGI1uSuAPCEwdFn4xSfHsxhjEWvE6yl0L9MWubZ+6Q+pv0a5IDmnItLnPUDw8UWYXEu7fTe/syvOc1zovuKw/X5gjwlqf+0LQ+WaeUTaJUUHvibJxWHGdUYL3MfZKZb+zU3dxyME/8M7u2TOmG6Wk8YX6YVejH11Um0LoVtP7uz63RRam/TQNfezG2VNn59T/May4Tm3XYRO1ASf/3DfQx7EZ6y2sXZ7bifc8+l/e4XSYleJ/Bzgdt3KCn8nm3Ui9b2bZNliYjn6ZTnz6o2kKWGMQQSZoX2HrIAcDLLUdUE9pY1Pc84lICVMJKK00Wp0WfbjvEi92Fdbh57epL4wpgFF+mJw4+sbNaUp6cJVgwcA1SUk3zwsAZr4R001s6fKCxcsc82xRHbBvXAPtr0rKyh4Az3Ue45tt/RRWdEZ1sUBFREcinKcUR+8gQwfvZ5WhvaFx/PMr+n/6IH3GX2y09E+qLtFbD3qr1qL9G+/95j9iig6sQXMe181V6+cTH6habna40Pwky6AvACYAzgg6nxC1FbGiz4AOSq9Ele+ZCKz5IQGwtYbZrrEM2Gtarp4BAEkiuNVPUSYOYC++ZxkezlF6wLfs4xKyRoQX3n9pav+BtLbA+38TCWNkMxGiD4oqOx+7tQj2KgNwAAIABJREFUybXqnAMxA0nGuQK0kEt/75x+BXru7kCjJIFEoZLYZu8qAU5ErrSXj7s26odewrxISmz0SbJzcJr4RVrwczMGEML604sFHfwFPyxjKAE6DhVtNko62V7b6WOyyP33usProBuiM1LodQJ89GiKhNlauuUNeDxN/fVbu35wcvc87JE/WdnalC/TClEg6e8sMdps+14sIKz1/10YOiyssgr/8mCCYTf0yWkHpwnLMug+HWvUhZwIWNiQNtiH4xTDXkisQW4Fe/o4iaXzMXIS0Yp99RyBRQh4n5RBN8LOSCJnf7JVC2xy3/GVm5v44O4Jbl8decYEvR+L42lGYAYDr9YKaK09ANy+n7XD2skK9/bnPtih5I0qK9wJILSUTev83qAthGw6tQXJENvNbbTdu3Lf3e0ESPImpVwbi80hyezG8xy9OMAyIzm04b6xSqu1Ta81gBbWJ5c7kMWPfTRSewekUkEgwM5GvHb/Tgo2TygBesUM53ajqrniPimwOaCgCqUkal03DwHWg7fztEReaQx7ERZsVO7AjayoMeiF/P6JWVjXDRtBSYGaASRrgLijKEhCsJcdCHhxBvVZadaCgM42V6xRkmTzz5sgCTxzh+YvWYVqFX2q2sJyMnnDVKAXZAz/uTYwipKzXfLobEVSWtd/farpBV/nxuwP2cNVW7tWPBSgeWS8zLlow3MbH7yEoGcNgNOlm0KPMRaVsYjRAOWC+5iSkg5r/HOumEEgxAXrr4VnwjqWiRvrM2ah75+sANuMqYveq7UEnjrQngou0heJ5knp/R8dGO48F12aukuZBRqAe2MQoceBL22pIhVLtP98V5ACaEznhcblra6Xrz08XKCoNdJMo9Yt/zVLzPaLfM/cNbnm2La1sTRGNIHusIBQ8Iw6AUGMKGYLuTZe5PiXn0+8PcKNvUGT5A1gssh9X1u2/DLjSKIbBVgmDSNrd6MDCHpHRWmwOYzWWOdRKNeu/clpggcHi/PX82DipcMvuvcX/X3N4JxjOQE0Zo0F4kDh+m7Pv4dFSqneRUXyfwA+WAkQ+OrNDSySi7+3PX4WaYnxPIc1FrOkoH0Ky7AXaYlBEq6l0L+onf0Z8iqtfKGrql2RgudTLlC7+dyvmwHtCaQQa6nCZ6//rEcrQGDfPC3PXUulaf1t+73W2nCYkcCQw03KWvviqBDCzx1FafzvLdMK2xu052o3x7iasNcdQMzle/vztXEx6kd+DnShTVoTW96x6Ll851nSRaVRG+OZYG4vFvO+6l8eTPCNN3awPYoxXhAL16WNu+CQotJ+jgBaKdJo9lwArUHzVUnXuEvf4caT9Xso7mtKenZpVtQE+lm6dm0sdMueRHABTkmycZlVVGClPt94SV/e6q35Mh9NUvzTh0dMCEBDPLDgoDiD7Y0OFgl5u4P3hYafHRT1v26sMOhSvxr2QmyPYhyMa+AMMUHwtSop/DwvBJhgYP1+wdkVRKEkWxvZrDWBEqhh/ZnNF4348yRLfpWSCBXZrngViiW1RvGc8Xu2KVZYODYuvsQ6n+VfgtL/S95eAXuv2qv2Eu0ff/bM//nzMMhetS/YHKj3Eg9atP7XvmwBx1ooqaClhTnDEmlXqohtAM9SkXI9XOQ5H+3XTzpANId0pciDLi9qPixaz95QSqJugzovcc9+FXW/I8BJbvR51lof9LDqVzg8JbmKY1kZ60AQ4WWUbvNylu0pGKzc3exAgA4IAsSwk1JzApiFEcQ+sgACySw+BgsAYoj0OgFgSS6WyhqrrEJW1NgYxN4oPYoUThc5ilKj0hpKKvz8cIFaG8RhgFtXYvzW25fwV//4EBDEZnEbYcvvQYnzEEB7A5MVNbogME1Ig6enK0ShwjIrcffxjM2BaSPWi0NOaK7J6ylSyEsCEA1v1Nzm52xrA1v39mcevHTMOsWsESUbgLpEU31299M8Q4u8rFkurtGLAkQhUfOrWnt2SsUSCfaAhrUGdVoikHSdSQ7/ewCxA52PVrst0tIH6Ti5HgBYyx5uDEpvs2QsDhWiEYXqzJIKm8w8Aah/Pjpa4ulpwpIV8lZy8jgXxEKHIrr3QDUG/7NVgW9/dc9f27sfHmGZlSxt1X7e0LbZuFpL0uy8JPaQFA1jwqUmOz9A19yG+9kkxXxV+gP6Kq14fND9OBYWQH3dee45LzHHkhNo3p+TJXovG5cEhwbIow02XX8cSURKotTEOPrh3WOPwA86Ib762iZWLCMMOHii3SwDxkLQmJgsaQyRxFfAGEpEN9YiCimcaDLPETFzr9cJUZQEqO2MIp+QVzA7pXJFCU2sBJeIbgSNj1pbdGOJO9dGOJ0RC+VwnGK8yCEkkGf1hUmbrmlDzDUlSe7aZiOs/Zy2sMr6dPMv1fhZWZ5g2wzUNsHTcHXm7FoVhWQOXtUagTtwdShROc0JjHVMGyUFNlr9b8SpiO3m1oWqJrBIKeVDlJrb1VAVsVgC52PEh6GaZdguIdzUeo015A5vgAtG0hcXjRiscMBixiD3bFVAa5IG03mQGGJhIKDLi1dlY6w3ZadgJzThJLVmZrWFMQZKKf99zjNu2Dsvr7u01cUqrXxCMADvCWkMHSQDDS600aHfpRRnpcbdxzNYazBZlpizzE0K8DOX6MYBokg9l9nlQPZFWmKZlRRcpTU6YQDtEGqxztqsau29OCsulCieo9O8WmNQ19p4FvB2S6Jb1drPUd2I2DDEXrbodwP/XLtRgDQnVncb2NsZdcj8n73jPnk8w2RFQJiz2HAWJmcZ3e45OC/WNuPw+l4fNy9IQJ1w/3ZrnOGNdV5qZKX2IQeTec72JIbnNu3n314nYN9RuTZ/uMJHFErvRXk8zRCHCk9OyBfbse1hLeLNrmd4XdSnnveOXStr7ceiEg1gSf1LoKot7UWEQBCQBLfDzG5K+iSfuotAamtpLj48Tb1n4s3LA6yyCs8mFC5Xs4LIGIuytDiZZtjb7Po5BgA6oSJGP7ML06JGWWkPrAvujnEkfT84GCeYr0pIDmFzINCgGyIviRk/nuc891kEgcKf/+BT3L4yRJrXJPue5Ygj6X1ThQQrJWgMuPcvJK3FWV5j2A1RlMaHpFH/NlARjcHJPMf13QHmq5L2KpbGsdvrteeIRVIir2pMFwXv4xu7AsCS32lS4pP9mZ+bu3GAKJQU2MByazfPO2uEii1jjG28gIGmYC0EqwRyUvs4VUwcCl8ke3qS+DAdAHjPg7pU5AhEYxMCQWN7PM+RlzVby1CIlJQMFtcGtaB9RZqvUJQa33hjB7euDDFdFUiyah3bEzRGunFAoX2sGgEEAlbQKEF7PALTLY8b4W0kFOh+0uf4oBtmlbsE3E+fzr1lhQPoA/7vz2q1sajLhg37PIbgy7T6ixrw/gq0V8Deq/aqvURLsjYV/RWs91+7EXPFIpDypSjan3dyNwBqrXHRuyQQxSAIQg+MAJRSbIzwB9WXapY2LEJQFQ38vZbBGyF5M2It4lCi1qKR451pbXZhwIiVAy6kAAbdABn74klJfyeVxGuXBlilFcpS4ys3N/HwYIlFVsKiOQBXuqH9e+WghQeaHIB359oQb1zb8IeJVVYhUAJKBcjL3FcX3f9U7JelhIURAlJaxGGAbkSBEbWp/EY6y2tUlcGgG+L1ayP89P4YaV4jL2poS4wZB6aUVYkff3qKnz2YeGmtky6cgTSgAoG6dsdzuhdjLQRXXt27jJVgw2kyW1ZC4NmEGA8bgxjWWsxWpZfO1kHz/Jwxfo8Pn1IIXN3teenHrctDfPftS37jvn9Mm2Z36LOGNrn9bug9Ii8CJxy4Z60FLPvD1RaFMChKzcliDghpqrnufThZrhYEKJfMrnMHPG0ozKEt9Vwk5Bd0dbeHzhFVxY1xzAPLrEKL8TzD5iDCtd0+JvMcnYjSi7/WSrH8wftPyIMyLQkQAG1Ca2O9tyJA4QV1DZ/C5sC6fo+SmdO8xpOTlU+6yxn8df2t3ZwfWBwR47JODFW2+bAqBKVyXt7un/vdG3sD/Mnv3cYP3n+CvKx9anEYCGhDFfteJ0InVNAMpjoZ8EUzxPP2rtYAKqRwGpLRN3JdS6gkMj78rzh5rmCD9TCgQKPZisDXqiYgwoHBZ/uPBgBtYS09f+0Sw/lgZwyQa41QSQx6ErNlCWOBYbcxNw+VpBCVqvD+Ok46XDGDz81XLsilNgaDWYYkq+kgXmqczMo19uOL2jKtEEcEwFY1hYOc/TXXnz4f5fl8E/xhQUDzs3undCBXqDicB9Z69oJg+X9hiP086rLxfVljaxCvmeE/PFx6ea9r13b7kDxLXd/t48Hh4vyFWfJ4GwxjaGMYbIVPljeG5jTJ4DwVADQfKgUxSLXF1iBCWtS+j0Sh9Cb4UgjcvjJkH8gatoXvOQZHL6ZAqaKk9G4nS5eOiQQOMxlEXABZZx66NySEwJWdLslfI4XxPPdeWJFSCBX5VDkP1bLSWFXE4pkscnzjjR38xd/ex70n83Op0QRkU/EKaNj/UgCjUQfWwj+/K9s9pEXdyBUXJCF24Uva0O+HITFgXALxRa2dbuqeO0AGu41nqOA1l/xbaZzYtSA2kqZTCvn9p3PkRY3tjQ6SrMJ8VUAIkvlt9CMOC9Nr6y/QrAMuvAog4HTUi9gCZN3If9SPPGMsLSrPanEAVa2pD81X5Rqj27VnDNYDPO6zCsezDNbYNSbXb3FKc80sUuc7F8d0bULApyAXlUGkFJKMZOUu7EWA+vsiqXD76pCCDljyvj3qYKMfoRsHePhsibLWSPMK86RgYFwySG6R2BrDsmF4OZClHY5x9fIQVzc7/vrdO3br+yoln0diJommECwIiGr6XsPwzfIagiWJ13b7F6YKu/AJ5/GmtcWzaYrvffsGfvudyzg4SXDKIVSARSemuamqyTv40lYXd+6MICF8GAUsPdthL8Rk0YzLkFnFTpb8Q5aGz1aFZ6EPeA0IA4mfP114QNX56MWhwX5ZY8neY37N1QZZqTHshrhzdYRVWmGZVQR0MSMMADbZN+zaLvnTfvRoCsGFhJCZhd0owCKhdZhUDgLaEDg07NLv56XG3kaXQCX2vK61RVFTCIgLspGC5uAlr6mhItXJ8TSDUuwtZ6hA7gB1F0ZlLfWzNK9QVGDPTAKvXGEky2kOGvUizwRUSngWbC+WmCclfvDBE8AC81WJbqQwB3zBxzFZw0BCCWIhZ6VGL6YCTSdSzAQmr25hSS4LCBxNM5R3T7A9itHrBH58uPETSLq2va0uWV1MM1/UTbK6xahkex8uOmpNzPiA+7mx+rlruIXbg1oPdDolE4C1cKbP0y7a33yeFnwWe+JXuL0C9l61V+0lWr/b0Nq/zGTyq9raU+Bn3X67SvllmnnJmduBKp/n26wFexW5XMjmwCEFydYCSWavYKAkChQgyR8iUJZNns+zCmXr5CK5eqek9BsCqSSEsLwIW3Q6AbaGEVP0S9iAPJSyQlOVE2DzYGd2T74ycaR8amEUKURKYgsWaaFhDHzKrUvAHfRCHJwmeDZNPFvQXZ9mFlYcKV9JswB73Uj04gA7Gx2kWY33Pj6GAI2JPuhwt8oqwArEIVH665bniQB8cIcUVK3OSw1tDKIwgABVHuOBxCqv8Tc/eoqSD2URy5a9Nw0agLOsTGNwr4k9JgU4UZS+2yXcTpfFWkXQAZZggDXgYADn5VVWBkVVe8PofJIiYKDFXYtjCPjar7VeLnw6zzFdFBBC4PI2mVb/h/98HwCBhr9xZxvGWhyOSb7biRWkBOZJgbIyLwSOlRQIpOBNJgEKcSi936EDStpVZN8leUPVjRSkFLi01W2YWwCu7vSxu0GHPOdP9WyaIVACV9HDrctDnMwznM5z3pAJhAFtOktt8OHDKe5cG+Hrd7bx84MFisrg6UmCA6wghMQqK9HrhIgChUAJDnux5IPIh3FKgJMAtAcQ+90Qv3Fnu6nCpyX+/G8+xfE0w4pBI33BM3NKDQJ8CAxQkgEVQbIvpQQG3QC3rlLK2EWpjgNOsxWC2GJRQEEpcaTw5rUNDHsh/vHDZ55A+7xSxEVwk2KPxiiQuLzVIynjcUKAmSD/TCkFokghLygx1rE6A0US7o8fTRGFdKhzKXbu4Np+Fu53XLXdmPXxAhCjVnCVvigbea3zoAQIvHMsFfiDmfXgkpICQgoPxAcc0HA8JXP4oqRQlySvPdj8Wc0wEGOtxdYo5sCBMzC+JRDui2zZz1b/hQQzcBUC9nEKlMTGIMLWIIaUdHCKQ+NlU9o0bLZhP4QAMOyHPmjBsYeiUCIKKCSiGwc+jdondjpk8YLmmKyDbkQMVCPIn9XJ4yF8H685bVxbiw6/u61hB5e2uri02W38H1vXJoXA269t4Y3rG/jbHx9gtqD0ZpeKOOwGGPZjlKXGLCl4zqV5sdTGz01uvo1ChUCtB+5IS2tCJ1LoRiEM+zYpKUlmpRQncDbj2tqGiUh+XsC7Hx2TTUKkkLOBP3bpa4qaWHJJXiNU0rPZHEM4DhXuvDnyvnPzpMSgE+KTJzOU7DMbSKJtOpKPADwYu8ovlo/d2Btg0KH0WwGBaKQgYFFWFtrkvv/nnFC5OQgw6sWYLHMqaHBhz62/QtA15xWxCYuS7AnI/1chLDU2BhG6/AyWKb3HQEpYBnvaARLu9zf7ETYG0ZovovPVe3CwwHzVMNIc8Bjwx5z1fHOec0VF4M0yK1ExSFmUNT745BQfP57hrdc28YffvenTd//2Rwc4mWUABAYBATdpQQEn/U6IdFBj0A3wbJJgmdWktOAkZyHoOga9EINu6PcRvUChEyn0OyEsM5CjUGLJgTvGAsJYXvPp+rNS4/J2zxff3r97jL/78YH3jiu0xdNnC/9+eSDiZJZjssx98VkKgR4zQGPG0ZQUKHhIS0n9viw1atBavEgrXNnuXcj+XCQlQiVxsEi8HH0YRvjwwQRfu72Nf/O1y/jRp6c4mqbe99h9rpM5fu/bN9aSgB2bcRwqmoO0QVlqdKLAp+K6fjCZ5xxAxn7EAri+N0CSVdjb6mKVUmHG3WdZa2gjcDzPICAw6AToxjRnRCxDlUJgb7OLKJSYJxW6kcRvfnXXy81d+vGoH2GeFJgn5APbYZCwrAwWaYG0dGFB1A86EQF0ZW3QiwL0ugFZqSQl6rpRLxhrUdQ1glIgKzWWWYmY2dWzVQltDc2xoECwODS8H9QU4hUFqGoNKQgQv3lpgKNpiumy8KoEbSwXfuBVAgQ8EsAXMPu3rLVXhvQ7IbqRgoVCv9Mw4MD9xp01FLNMs0JTiNuogySvcDzJIESjDDDs7z1fFdDaoBsHbKNDH9rrUHGm3w1RVQa/87XLPizrJ/fHsNbiZJ7jdJ5xcjL1ea7tABA+vXqVV2vL1dm11M1ljrEs+MP+NY/S58uCvz7tFbD3qr1qL9F+9zeu4Pvv7V9oSv7/h+aAr5chQjjQ7Ms2OnR+9ucY2POHMjSStudeJ+AXLOd1RYAImeIWLP2zcJ5/DbNECK6gSelDA9rfq9zhmZlGNdrpydrHyBNQYFDVlPTkWARCAIiBhFMYSerpqqISUSB5I7bhwY67j2e4utPzi/PT0wSPj1fYP16hExFYNUsKlszys9PEFAwkgZAV+160n6UDkJK89tI78iyja3796ggfPZpiwv5rgn/HOhagAw/ZW8RkFfY2AuxudD1zp6w1SmZhOFBRwLb+3Lyz9rX5VD9N/0r+WizfDCjJtjeiDc3pnEJv6MxMHUZKgTgKECqBzWGMo0mGLK/xIFmseX5ZUBCDkq0ELtu+JvJGeny8wrNJir2tLm5dGWGRlHhwuMBsVdDmRlt8+nSOYT9EpAjAomfaMAefN7+4AqNi+Q5Aps61Bua6wiqvsdEnz7wkq8BFW5KoCNoYhsxAUoo2std3B5BC4PpeH09PEhzPMzx8tkQYEAjnDbmjAA8OFri01UUU8IEAhsNQWOrL4PrTkwSHpwks99W2R84i4ZTYToBOHKDSFRRLVtzzrrWGYJmFk3+t0go/P1ggDom5sUxLlDVJ9Fz6q/O1pD7X+MScnQO0McgKYm3AAkpLzFFhaxBTum6LiRGHEvsnKwghvOcTAH/oGS8K/L+LIyyTEqts3WD87LsLGHBz3mcOZKP+y0b6cYB3bm+h0s+wTCvkZe39IDuxQshApGNnlhWHSRjyOHLzUKCI/Wcdq01QMnWSOb/QppQhhfDzrJsDHUiUlTUG3dD7SBYl+RMleQ1tjAfqCU6iUI6yIjCQDM3pgCT4AJ2y9DTNq7V5qN2/X9QsSPLZ74aQL/j5z7v6UPFFcFJfTCE71rbYCBb9TojXrw5xjQ/gi6TE0TSDYgBFa8PAI5AXQBRm2Bl1UFYkT8yKGrMVMYaEJHC93w1xZaeHQErc25/xYdaxwc4vtsYCHS52HE1Tb5zenqckM3pJame83HRzI/YJplIIfPutPfzggyd4epKwvIvWl73NDqarAr/9zmUcTTOMZxkWSYVKa4QBsXWWCaVsJ2zA74BkCmFhNoSxmK0KLNOKWVbW+3k5b9JuHGC6zH2f3Bp1UGuDRVJwH6MD/Q5LCLtxgK1hjDhUmC3Ju2s8p0Agn1A6yyjoh0t2RamRQ7f8syTJB0Gg0429IcaLHFsj8q4cdiNMFwWxJ5nV60DrrNB4eLiE4aLU//Ef/wWXNruAoPXxZJqh5GRyJ0N16/ODw4WXvg17VBAjVqRBJ3Jru4IrC9Ta+JCFLktO5+xXFgbE7i9KDVnQnV7bG+ABF1OiUDF4IJDmNY4mGeKIwPW0IAl2XmgcTVMYC9w/iDFdFTieZjiapng2Sdd6ngBdh9YWqiPPeb4t08rvOYpSo6w075noUwwf6t+/e4LDcYrvvLWHUEm8eX0Dv/mVXfzzvVNi6FkXMENA5mSRe1m/szQxtYVVhgII4gB7W10ABKCXlVpjIL5/9wT9Lh1zifVJey9NtHbPyu3FAf7k9257UO/P/+ZTnzQehwppqbE5iLwE+WBMY2aybMJRrCWAUDLLMy/pOZPUUXlJudU0WKQA+p0AQgAf3D3G125vnwP3np4kOJln1B+MQaWBospQ18YHx7z70THtrZwfnRDoRlSodF7gZwNmXHv9+gZuMFuw/d1/889PvSrDAaMAgXr/8x+9hb/8Lw/Q6wT4yadjP/E4ZrwUAlXBARKVBhYFwlDi0lYXeUnMxqLSuL47wDu3ojUlw5OTFabLwjNwSZ5PE71j8XmVBi8AZW1QCaCYZOhEVCDrdhR++vMxjiYpBz5YlpTTe0pqspXYHXWwYhZ+FEooI6CgvB9mUWkGjWvP3r26O0BZ1bi2SxLzr9zcxH/8u5/jaJJ5uTL5/dJ8N+IUWAruKtGJAlgIzJMCoSIFRFHR2vH6tZH3tQXPkyQbtzDWIFDKy/idPUUlBO33eIxauD0P+XprLrLkJRWRwsB4D0jN+447V0f4g2/fWBvPs1WBR0crtLYK7lUTMGfBtjgUQCdEa7/8WWfEF//zf5P2MkqwX9X2Cth71V61l2h/9FuvAQC+/97+F2ID/Do06//fL1czhqRxVq8DMYESsPWLq0Lu3y6yZGoDAk724f5KCfiF21o+HNuGVSZhX0gxN5ZYCwGns44XuWcVAbQprJiZ4+S37rPyyqDUdLBaZRXeem0To16EOJR4eprg6ekKx9OcDmKKNgCn8+y53oBFZRAqQYbFF/yMu5Y0rzzYAlDiYZprTJeFBwyMcbKn5nqttdC6eY6wxHbYYtllxobYbZnA2ef/st3O3WPAsjMlyTuwFxOro0rZJF5YD/wUZQ0Z08Gp4sru8xhzxrZBI/C7d754Lp23xjJdYJVW5NeXVsxQtCy7sjidklypw+mxXlIn4X/mHCjN3x2HijbtrY0JMVuAmaXNWtv3RcMiCiRdt6S3ELQ8vU7nmQ9Uoa+h/pIXGt1YkYxLuNADC++XaOl9O2kTPR+LVUoJdNqQ35qTM87LRtaVs9TYAhwwcZ4VTP2e2HxSWhyOEzpc8gbdjy/bvBvHmGszXvwz0g0zVwg6KClN/nKbgwgPDhf45OEY+ycrz47oRgFyZnEOWSLoQj9WaYXJMidj/M8oZFAqnPTjm9W1njUHWBhhcThJcf9gzh52LCEX9N6MIemOA7PpIFd7BimMcK8HWltI0chEraEU03YKItAEyrhnL0Qzd7qk4FVaQUgaT1mpAWs9o6CqHauSmLrWA03WM62kJKm1qQ2iQLFPjz0317xswayqLWbL4hdSYHPFKgdcbA1j7Gx0GVClw5iSipK6+yGWWY2blwZ49GxJiaSWTjhpXp+bMybMar19ZYjZqsTxLCOmhxRQIInpKquwSiu8fn2EstQoKoPL212MF5ln+LSfkxTEgHMhMWusCP6z9mCK9muSsXbNl7DWBu9+dIRP9meYLUuyA7BUhJmtCn8onq2IQeykYys/z1vv50iHTroAJ21361rNxR4pmz5HICABHmWlSZJqLGpj2AifmCyuMEGesTTfOj+8oiSvSV0bnq8NXEjVvKiR5jVG/Qh7m0OssgpJVmNZUUhFaZrn4BIyjbWe7ReFfF+aA3hYfueZdDyv5mWNH907pbAOZhI1Pm8W4wV5w925OsKoF6GsDEa9kMIIThKssopYkHHggcp+J4SSmpn4jfdqVtQsjWs8+pR24V7UV6/tDgjQ43VUG0oRjkJKGa1rkvGHIYGsq7xiSZ3AyTzDT++PObzoPPvZFa+kELi02fVgpe9PxuDJyZLSPNlaod03yT+V1qDxPMMP3n+CrzEDe/94hU+fzoiNpOjZu4LHwTjF3kbHJya7OdwYi41BjDvXRuh3Atzbn3v+T1Fpv5a5+bZghYDD8+DuR5LE01lAPDlZ4fvv7RPYw9efFjXqSYrJPMfeZpckyKsSj4+XbDmwfiJI8xrdSEHJxptMgADEtGr2iDSeal4PNd796OgcsLfKK6R5jaxo+qyifg9FAAAgAElEQVS1wCwp8PH+DH/w7Rv4ys0NrLISs5VmtQl5uTmv3Hv8cwAxK5+eJD70YtgN1+TU7vuT7GI2apJV3nvveJohLWu0yv4AeC9iG9aWsRQsMV0UCALpgw/Sosb3vnNjDdT74cfHkFLg6k4P40WOZUJsRoAkqLNVycUi+D4ecQiL8x7td2idni2LtfAUV7R3rWQWtpMWjxeFT8F1YL7rO71OiDSvAEHqit2NGKNehCenCT56NMXdJzPPBtStwh1AslsHjualxjKrYS3tBaForJCHNO1BnZVJVRskmopAtAcQLEVv9thZoT2I6Aor7h49KcGB4vwMvKehpe+eLHLvN+fUCg8OFziZZz5g5exaa+H87pi88DkVU78M7dc5AFP92Z/92Z/9a1/Eq/br0dL0lz8+ut+PX+o6n5ys8P7dY/z0/th7pfzmV/aQFxq11hgviv8GV/uqvXSzzsWGFjTFp/eXVHl9ZhOOYee+7gzoRDId+lcpfDH4xZdsHcNCeI+4JadnBkpwatTzfnk9IXJvs4usrCkVtTbIC0rcLWt97gB47t7c/7PPv2a6R+E3R4bLeMTONHzYIYDmou+SktKAHSsmCpVnbDjpaMHmz46682VfnWN8uoqjMbSRkUIgZA2OA9D67ANjwXK/53ymAMmz+p0A3U6AQTf077DXCQAhSPIBOmBUtUFaOFYLA20sB3KbLsmgietcgeLkZD5cObBKSoHtUQe7G11sDWMGIun3HSuSzIj5nbXep7X0rANF8vKczcOfTTIkeY37B3NMFoU/yDtGWBSSpMlVN1e58wtrJJl0P/R/bWlfoJQ/iPk0SJZ+akPhEcRGffF7dBtL4qU0m1cH4Pl3w5tfgJObcQE42vrZMJDodUMEgcSwF6HXCfHPn5z4gxqNHzoslJVGXtQ4mmY4HCd0uFoV1Kdewm9TMeBhLX2v5cHmgHsLktZ1IpIPVbXxhwywxMxYi81hjLIyCKSkMW74+fFjZxIilKDfIWZP443jxqaT1zogMAikn8g6EckULciQnyTvBIBEgYQxZB6v+dDq3o3rA3GoYI31ABPQyIgs2LP0gsPC2vt5zjtzh5V23/4iTQA+STEKJAbdEL1OgI1BxGxW8lPqRgEubXXR69DYcabvx7OM/NgKzSB1c7CRgvqf4bmxqAxqY5AVjQ+Rk6oS0EBBOAG/72Va4XiaeasA8CHR9W1iauoLpeftZ+X7GgNidDAkhkWpDZ6NUyySEqWmz5Ls56QNSfNO5yTBXeUVSvamKmo6RHbYsiEMlDekj8IA3YiSCi3o36JAYaMfeck9hPAp3u56QtXYLdTaslxLtCSXBLhKBnaUFD512vcrCwDN+uPY8llZo98NKWmTLSsUF0VGfRrzZW2wM+pgmVWoqubPeakRRwEFGdUG1gBSNf1WcDBUWWvAUgHJpR/DUmc1fL2bwxjLtMQOewAmGRV9OnGAXoeAPZfw2YnomRGISaBFURliwRkCxF0ACkBjqxMqlLXGPGlSxaWgkINASfTiENvDGAkHTNV1C7wTjUXGKq/XAoja4yWOyD7h5qUBMYpazVrgdFEgL2oU1fn9hvRrm/TeYSH3yQeHJPsl5rVt+qKkPZArMDiFQ6CIjXZ9t4/L2z1iYGWVL3gUJaU0n8xzP3enBRXWKu3mK7oWJYkVdufqyFs1/OzhFEXZhGEYaz3wMeiFSLKKQCe25nH7onbrdQIYA17HXcLrxcU6wQzbvNSkwGglnn/0eIpHz5bnfs8FNLx5fQNPTxOM5wXSvPaWIgCNfSklHh4u8dGjKQ5OEoz6EVmXcADFEVtZSCVQ18ZbBnz8aIrFBeekOAqwZDbzwWlCUlgIth+gUAkOsvdFRPdsjLXYHXXQ6wRQSmBno4vf/+Y1/9nv3z32wHgcKWwNY+xudBAFCt04wCqtEASSgDG49V4yiEZ9pN+lcJlVViEvWqCUWF8v3PyYlxqdmGx3Ui4qtJ+xtdazngFgb7OLMFQYz3KSvM8plCUvyEvEFS2kaIq/AHlYVxw8Ad4H0hoAv28uK41FVqEsDSK2Svnqa5uoKhci4vbF1CfDQKLXCbA5iL2HY5uF5vb1Ie+3t4fkq1q19mtG0750e9TB7mYXP/z42AcukZdf/cJ1BsC5oqz/7l/ypqTAn/ze7S/8+y+LJfzXav1+/Nx/e8XYe9VetTPNVY5ca1e0hr0Q5S9AZvqq/eKak15K0ljQ4d8CCk1k/JdtBEDYtQOlALEjmqC7JqzgZb7Sgpg0IiAGlWb/ESfhMGd3i2d+F6BD4bNxCikE+XR0Qy8HkwKo+XD4QnaLaOSaRXmx+Fm0/8BgmBLEGgr5cGyshbiApdgceIWvkAP0PK/tkLxCa/LCcUCbNnh5Cs8Fzb1zCXpGq7Ri1kDreoiOASGAzUGMeVLi8laXpCLPeQ4APatKW5R1jW4U+M1oVrpNPu0kSbYkfMXU2AZ85nMorOuo/N8G8IcZt/l0jKJurGCYebU1HCJjqbgDqcg0uwGaAZZMgH+fmXdZUdM7sAQkO8DRM350DQGgEAQpbg44jbKoURg6RF7b7eNkluGTxzP/XFzfpw0xSW8dY9KBS52YfSEtiAXGIKi/1+c1C4jWoVq6m2o1JtcgCAls0IWF4AewdkhlkCRQEoEk83IpBE5m6YVjbpmVCJXCnasdjBc50indj0sN9e/zgubeD6v6sDmICDCsHCvHwgqQh+WoQ3IdQSy7ipP0HKto0A2x0SOJITGlNCxYOs/fp6SEBLNRQdJeB74bDtVQSiBUCkVV84EIxHpgCWAYSHQ7AWZLSjmla6f5KC+J/eqSt9eBfnovdGgPANS+qOBAOTI6t+S5+aIDg6C+255rnXS5qukk8SWmB98ks8kckOTa1d0+HhwsfJCDa1GkcO/JHACYwdEAjf7S+WNcyicBUDRXumfhG68r7vDkvAedwb7kvkBjpHmv9QXzbHNP8A9OKYkwcMA4kOYaAw7IODxNPcDur1cSGMX8S2QFAQ4OgHDySgfeGKu996gDSzYGoWf8CCGwt9XFLCk9242uSyDNaf6qbHMYdeurEGCGM4EGi6TEa5cHeHS09AzvUDWybwFinAueLN0jrrXF0STFsBd65hSl//I8tCp8IWTUi1DVBpuDGN/56h4OJylO5jmKgpLCnWTPchXRSX2toSKOMRYImz4w6IbISiqsbfQj/LtvXcP+8Yrec4stEocKi7SkEKmMnllWaty8NMAJM3cMH9gdk4iAVJqXOyHJ8yec+un6h9bWF2icDYKzPPBFPH4nQtI1kaevR5vW+rSUAneuDnFlp4eNfrTmQfrB3RNIIXzhwRqNdm612z8ZfkdKCvJfPV1RcAGpZGkswMIWFrsbHQBBy16gATJpfRT47tuX8MHdE58OXJTas0sFLG5dHuH+0wXARZ4oUKgq7ZHGXhxg0A0w4vuhzz9vR2KMRQ3yFXXrGD++C9eMSltIxSxx0zAeL2rGkuKkrPW5pOUbu31iORu3sMOzF+vaEsNNCNy+OkSSV8x4BVucGKR5BmPofmaRgrEWD58tYa31dh7Om7LNPLy+14exzDrlkKadUQcpj70RF8JqbZAZzX6ZEnkloHXtx237OUoh17we26zAJycr/OT+mDx2W1JqgILGbl0Z+jHTCYnt51j1WltvJZHmFe99G5DN+s7e7pCEvWtjvJRfgN4XJRTHLKmv0IkURv0Iq6zE4STF9qgDKWjMTxYFedIyM779TpWA99V2/c/1GbcvlYLDlkKFijdhy6xEFDYe5aN+iKKOME9or2YYSKvBwUiK1uucPQDd+UcIAph3Rh0ICFzbG2C8KChpvDTeB3fQC3E0yfDuh0dNYZaBR+dx/Flr7dr34uV+51+7daJfX/jr1/fOXrVX7Qs2ZwR80d9/5eYm/tO7j39hgNGvavvXvn9XTWsf/KgC65JK6fALJdcYWI5hLz7H9XuWSPs/AL+pcO3sAe9lmuVD86BH3kpSCqqiwbIk6WI6k0DDSqCDPW3iw67EqE+m0bWxKOvPrigFklg6/W7IHncNdd89K88KA1VkpaAQEfJAkhh2I5QzAxsQi0IAXt5SOkBBCtqkOM813jB99cYmIEjmdW9/1jr0uM04sYlcAAd5jNWo9dk7OfOMBPxmVUhAkIoQHd7gWkPpq1d3B/jf/vQ73rT5dFGg1uU5JpYA/a6FRTekpVMbYhlGbJTspZWC2E3dKMBSVj4c4uznCcnVXQl/Pw4sAWjDHzNQpZT0B4SsIFCxDtb7h/PJEhAeUHLSpss7PQLsGIgkOWOTZuqa7+dozI5jDmu5tN3zXnPjeY5hL0JaVB4AksxMEwLodgJ+/xpCEpNAKQlRGfRihaq2CANiCmiDNYbXRa0XB1RtNo1U2iV9OuCTGDYCo37EhxLysXKkNlfdH/YiDHtNymvMXo9OQtxuRWmws9ulg4YAjiYp+VHWhtOan3/NUhK4FgXU152nZKYEdje6qGqNJKtxaZt8olZZhThUlHBpABVJxKCD4u2rI7x9c9Ob3P/401PM0xIn08zLktyB7e3XtrDgEAaXCOz8+hxTzYVkSA7vGPZobI56VNl3DC7HlHFgnmPdtMEJxw4Qgsb7zUsDCAE8OU5Q6QYAJeYYACtgA3vOi1XygSCQghlCkoN56LM7kfIyzovkry9q7hq7kfIJh5e2un6eqlgq/NqVEXYGIfocuuO8FrfZ580FB7RlzVI2Y9YdaN37V37ektCVXpfu8dzaDijRzMaoavpZJcHgq/Jyq0A1jL9zfY7HoFLCB2YESmBzEKMbBRRkYq0H3h2oAsAzh10BxEtLBfvG1pqBIwKWQvZSJOYTzeWjPsnai0qjw7JZ910Bs9ccqyoIhD8QEzjonhutg+7aAQr2eeP6/8femz1Ldpx3Yr/Msy+13Kpbd7+9Y2kABChioagRyaHW8YQsR9CamJgIRfjJEQ7/N/4b7PCDxzEPE/NgmTIhDSXZA4ItAZCIbjaARve9ffeltrMv6YcvM+tU3dvdAEkhNFBnBALd1bWckye37/t+Swc/+WAfVV5JlKVF5jmVgBDUj7WQa4Jaw6S263rP04vwyTBBklbwXLompfv14lYXf/zb13VfDgYtHB9P8O6dXfw/d3ZxPskgxDwijUmQTzMxbBg0fjuBjTduLWsq5GrPx/2dod6D+m1Xu8iq96v1tRPY+C8fHyKV0guuTeuxQrarJOVVSfWOmKQ4pgU810SSlkhyMrzpdeh3LElbVHs7IJGdkv5MlSAG2+BaJ4+BEgS3ry5hvR+AMzanxwXQ2di2OAQMeA6hfXld6/ktc1KAfMKGweBYHAfnUjPQ4CirSieIISjRePtqF/d3RhqNR2g94MZGG7evLGFrEOL+zpDm2zLwi52h7pdO6GC9H+B4mMqEXCXRpaZO/vY7rmZatKRrrHIihTFzkdfP1FL7BRl0JLKIytisiGaZNO/SrAJksdfglKhpTDU9rziT5kmGoZOLqr2w3UUrsMA5FXqU+3YncGCas/HW9m28er2HvZMIQghtwFOU5Iitkp2n45TkRiQFtdmaibYXtrtaJ7LZOGv+pjXbz/IKS6EDMgSLdNK5+b1W43oBIJSUWQWkULrNTSp18/eVRmbLt0gnV1JAawj9XPT5h2TfpJEP10W4xQRfLQBW0/+XOy6YXGc5o3PJoOtqKv3HD89RVYSqHbQd9DouRtMceUrJtaxBPVBrupBnzllykx46Y2ofrfV6bHBGZhjS2MexSc6h13G1HMgkypEVdJ5u+bZ2nnYsrvdmtWf3O7Nrr4XAUuhg7yTC4VkM07XgWJQQpN/jOoE6jnLsnUbwXVPKd1Ai8rLzsHpFMAbbpAOn2meLon6iqSED7Y1Pkgf6Ktr2ykWzmq9Le07Ffd5+be3rQsX96NPTSxejoqzx9u1V/M1H+0jzLxdUfJ0aY4AjEVpfVQ/IHAUJ5MtqOR2kmQwYGdG/asjXhD6UNatIlqFoi0wjAzSapNEkq0A302AwpY4Ywej1FjZ3jU/7u35d/h5VXqk62fItrTekgkJlcHBZs0z6rEocLLUc2CaXdK4ZjUXpKj0p+WBwco69stpC6FpSi2mGDjAMBts00Gs7MDjX7r6mwdEObfRaDtqBA9PgiNJSo3goIOXy/5SUImdRR2vPXFltYXM5wFsvr+D6epuqrIxJ90miVSh6IgloEz1xuePCtU06rMsOVX2txodKBHiOKfuLKGKWFMo2OJeUJwcvXunh+Dwm99aTSKMLmkY5dJCysLEcwHcshL6FJC8JPcJk9VUG8KQzRfRo1zYRBoSiVFVUg88MB0yDwXctCDlmFarRlLo/ypW5eVAOPAsb/YCSVvksTGg6UZoGmwvQHen0W4tZABqlJSWQZlGXHriWNPaoa4n2EgKDrod/8do6JYxAlXRFcXMdA6bJKfAAQze0UZRC0/bavoWqomSwId2mi4rQMQIUgDwtQWYaTD9LU+oHVbWA71jwbBP9joOllofXb/XxW6+twbYMRCkhxixDmmQYHCbn8F0LNzfbuq9U4n8Y5VS5l+NJJZg4Z3hhqwPHMrB/EqGqhXReVeYcl1+4OryHvoWbmx0EniVNCGq4tom2b2Gp5ehDO0BIPsZJd4vQGUS3ee16D//jH72qzQ8++vQUTKIhOSO6GWdE4b59dQkbywHGUg+tGaBrXSL5e5ZJRjxMzo2rqy2EnoXRlOjAaiyr+1GJ8V7bxUhSkZUupCq2KLqgGp+eY2hKqErwFKXQY1Q7/zFZDJDJaAHSWjJNucabHFfWWtjo+Zrmqs1w5ofv5c8DgGXR8weAlSUfr9/sw7ENiVRiaPkW/uR3X8SLmx0sdz3EWYnljouuNGw4Ok+w0vPguSZOR6me05XUSaR+oivgnBIB7dCWiYt6hkLDLKHq2uROqNZQCKbvXzkimyaJz79ydQln0m37Mo0g9f4m7R6A/v4bG+QCmxUk8j9NiX7a1INVcgl1Pa8daUhnY0qKzBKvpsmx1HJwq0EjVHTZFalHxkAJ30BSQ02DgnTbpASXStaqtciUWmuea8DgVJT4/be38RsvDMAArCx52FgO0PIsZOVsbaWP03c5lqn397bvYHu1pRMnRM0kl2PVNwAlem5f7el7VudFy+TYP41wPErnAnWV7HEsA75r6TUlcK1ZnzKGsxEl1bYGIa6vt7ElnTTPxin2TmI97zeWA52kKEqiFJqScue7Js0jGSxfXW3hyloLyx0PZ+MM19ZbuLLaQju0KeEhKBi/sUHBvTKP8h1TJkLpeyyDk5FRKU03DA5Fp+aM7u+dV1ax3KHiQzuwNWVTNcvkODyLMUkKxCnp1HK590vfFHBO1ODQp366stbC8TDVZw6GGfrN4LSOvbDVxdW1FvZOItIc5KShVteUbGwFNvoSredIPVtlzLS5HMCxCd1lchqjpslhSJkT02BwbUpsLLUcfONmH/2Oi394cIZCnptoTWXotTwI0N6rmusYelyr86UhTbiEoEQcFQGYLnR6jknrgzx80j5vYFki1K6utub6th1Q8mbncDo7s4QOIbE6ntZ9BWiPty0Dh2cJra+c1hBF2a5rAds0iIJaUBGr2ZbbHl6/tax/V9GOFW39Gzf7UlpA9o3BMIkLQukGNm5tdTDoetgcBGRaIfdPtTcstVxYBs2V1SUfWys0FxQFV32fanlZY6lFhjaMsbnfswyu5Wt8x0I3dOA7JtKskkVoQgcqGqrSU6akGtPO8arg7NgmlkIH2yshrZPrbeRFjfXlmfnN2TiD6xh6/KvxlmQVDINr0yJR07p+Y7ONNKskU4SSxWpN5oySv0VFtGg6Mzn6mdQ1rXHDaY7N5QC2lLdI8gqDroutlZCGkDznJ3kJy6TiHJPFE8cyUBQ1uDzDlxW5yU/iAp3Qhiv3CABY6flIswrd0MHeaaTPCU3d68VjDpNJaVXE8B2SYuhKqRZK6ok5JKP6HOkaGoD89yft2f+Y7d/84CY2loNf+vPPqbjP2/P2X1Fr+Za2hl98HSDaXpyVSPP0q760fxJNiK/GUUih6wCJbII88MvKn8k5SlnBNiUFhQtKyJDVO12rSgIYMtlEFWWmK4lcOuIqswoV1HMOMMb15q8OdeMo18mrqq6xKD4PdfBnM1pULRpurTJJ0Q0dJFmpx1UrsFHVGVFopc6MCnaUOyzk523T0BQb26SAM80pkeFYBla6LuBRsjDLKzAuNPNNJ6ukEYNnmzg+TzBY8rR2znCaa5RcJ7Dx0nYXALS2jGXSYW4Ukc6IYTCEnolxVGhkn0ITGnxmBDCa5hh0PfzRb13Dmy+tzD3vrUE4hwRoOpSOo0JrvjAwDDoutgYB6lrg7qMhmU9IdExdC1RM6OuwTEM6rNnyfg2NwnGklskoyhH6lNhUukzyiWrEjXIb5pyoYVFazCUWFErEMjkd/jbaOBulWO4EcG0Tp8ME06QkrTKLkqRZUcE0ODybAixAyISoDLClay4d/ugaNpcDOuzyFrotRzsROraB9b5PZh1S60hV7Luhg6KqEWcFBEyNAlSBvwrr1dhQ6CjSIDNQlBWOz1M8PJjg6loLDw8nFDDJQEa5XAaOibIWaAeOptQ8PpkCYGgxQoWYBomttzwLLVn1r2shNQlnp0cmEzykF2eg3yYnxqKoUVQVllqk1xO6FjYH885+qz0fdS3w9w/OkJf0XiVc/+q1Hjk4Hkd4dDQhva5ppp3wDM7QDi0stVw4FgWE6nB/MkoxjnN5nUInYcuGSY96dgBRojgjZNjV1Rb+0998TjTevEKckdvw6zf72DuOkBU1OqGDvKzgWAY2+vScx3GOuhb4X/79B0iyUhqy5KRvJANIlVT1HANrPR9vvbyCSVLg8fEUnkvIM6Vfpqjpphxvjk1rgGubWO9Tov29jw/xNx8dIM4KfW8C5HCrUIUG5yiZSv5JkXS57mZFBce2ASgXztncFKDCRK/lIkoLjKIZHTIva6L41wBnpHllGAxXVkNcX2vDlAkyxgnxs3caEz1MySFIYxu7oVGpBPRNmcQsCjL8OJ+keP/uEcqq1siF0TTHX3+4h9vbHQDA4+MpPnk8RllRcLvUcrRjMjcY0qTU6GrLpCCLYnYG36EgnOh/lDQxJP0bYDrhqRI4cUbaUZWgpEiv5ehkoGMbeO1GD+/cXsXeaYzRNENmEvKGgqsZrXyp5WBzOcDDwynNf8NAO6Cx/87tVQDAj3+2SzTIuNAmEa5tyvWaa307QGqN1TPtO44ZWl3UNXptBzc2O/jBb2zi/s4Qk7jA9kqIV6/TPDsfZ3AsjsGSJx1Tidr3zVvL4JxpMf+Z8D3RSH3X0mjKlY6nmRRNh892YOP6WhsP9seYCEK8KifKUO6rncBGmlc0h5cJBcNAiFnHMnT/26aBncMpdo+nF0wMtgYh/tt/cR2iFri3M9LSAsqlutdy0Gu7iNNS6t7SXr85CLRBwY/v7CKUSUSlA6bmVZyRccpjkww82gEhirdXQ/yiwSBxLANO18N6z8cVmagkOmxHo6navq0RsgrZykFr0KDrYjjNUVUCqTRmMQ1yBx0aOTybjDbG0mlbgOiOTbOMF+RZQAntq2t49XpPFgWO4MPUzti21H2raoFu6MCxKJG4PQixdxzhZJRCCEpwGLJ+5TsmAs/CJC7wx799Ha9c6+G9jw/x95+eIa8IXfnwcIJpUuB33tzCWy+vXEBCqiRzv+3ibJxquq5jGYBPxWkGhqurrTln1tdu9HDv0VAXsNqBjVvbS9g5GBMiWY7fjX6AKC3086lqWh+TrCT3eUbnnsCjBJNlcUziAj5nqCyuEcwtj5Dj/bar+7bZ/uDtK+i3Xfz07hHGEkX39ssrGEf5hTil7dtY7rioBe2nw0k2M1uqhUx4c1gW08U+tU9vDuaTHFuD8MI8AID37x5hHOfaTbsoaQ2ohcA7t1exNQhxc6Ojr9c0OFyH9rNmU/eqHJUV7TdKC4lK5ri61sLV1RZ2jqYX5u83bvTx+cEEZ5OU9iTbwMqSB8c2wMCwvuzj8XGEcZTDs010AguPjqbaqExR+DkHyrLGNMkB+NjoB/jj376uGRyzuUfFiCbSUfVZVlS60EOJLo44KdFt2dhaCaTBXKnPY2q9rgWw1KI4ICsqlBPai9q+TclVz0JHuphvD0I8Po70uhZ4lu6L42EiZR1IAiArSAe+qmq4xxHavgnXtiBErZH8psHRDSxsDEJaLz1LO70rfWgu2Tx1LZBDuVPLmxfEOBKC5Fl68nzGGcPVnof9UzJfOhunGpmnYqtc6vjZpgHPpngnL59sWgcAlozxnsWS+CKNM1yIP75O7Xli73l73hbak6zh1UbUDW3cewJd9+vSFJz6SQuoSlQpFMeXoeZepr9AMHImBZTptTm6ixAwJWTcalCSLMtEWeYQoM1CS1rIa2QSDeBYBmyTwTQMuI4hq/SMAmRJBVy8Rjr0UoJDJVaurrVweJ7gbJLJIJWBY5bIUtpHOinBZ2K8Lc8C45QYbr5GVFWGjm9jpUtVuuE0o2oZoBNBri1RAVWNbosCxrNxiuE0o0NBOauQTVNy0Gv7Nsw2wyQuMU1yHXiralsndIiCl5O7ba/lksi4TIYplNTjkwjbgxDfvLWMF7a7ODyL8ZMP9rRAd5yVSNMKJgcsw5CC8BVRgivANAFAwJNi5F+k3d8Z0gFHBhXq8McZCXgT1YIjK0knRSWXlBB1LQBLoh9KSV1686UBLINj9yRClBRER2UMoUM6O/RfT6M9//7BGeK0gGFwxGmBcVygrIgip0ww1HixOKGAuoGNVB70+m0XoW9hHOfIyhq9jqMRGQDwrRfpej789BR7pxEFhTIBXNYCqKhqfGMBIQGQ/s4L25tzwZV6Nv/5gz0cnSdwbK619SyDIUoqcoyUNA7VbKkbqBOKBkOclWCMaUpRyircuX+MaVIg9C28cnVJU2ZUmyYFXr2ypIOqcZRTRdfEKPUAACAASURBVDkracxKGiNp9JgSXUCC9XlZk3tzNXPXNCTS4vvf3MA0KbBzOEWCEqbUJDJyhqqqcTRK8NO7RzroefOlFWx9P8Q7r6xe6J+mC9+/f/cTOGmhXZ0VpTgfVtjqB/jj794AQMHM3mlE+meCxrIArVFE4WHSWIkQDUogXukrHpzGuPvonILqupbo11mB4k9+cEtfZ1nT4ft8kmHvJMI4yZHnhL5VaAkmk1eqaKFcSjuhTdRVOT6EENg7nkp0Ia0z4HK8ygJJmhEdOHAtDKcZ3vv4EEdnCdHMBRnQKFSdaVKBKy0qmCZDVVPAroopCrkiBBClBXzHlBpaZCZhSQrz9Y02bm50sHcS4eNH54hT0m5iAEqyC4ZlkBNzVQmcDFPsHE6x2vOwuRwicC2s9nxsrrTw6e6I1sC8Ql4RPbqsBTqBDcagHRNVcx0ToyhHntaYxFSIcLMSfSnUfn/nHD/7+QHSosJomsmEA1EcJ1ILzTYpKLYk/UgVAFoBR1HUEBBwLBOuTVRUMArgNiQCZBxT4UQVCx7sj5FkZJwAIaQxBddB3MZyoIPmP3h7Gz/5YA++Y82KHQzotV10QxurSz4lDAJK8JgGnxv7u8dTTNNCI+lCaQR0fb2NV6/18JMP9pAWpPUH0PjlkkZbMYnorgDGBBzHABiZDz0pEdAObPzkgz1MIqKMrS/7aPs23np5BYdnMU5GVCDNihpdx8TVtRbagY0oLXEyTPQaqrSO33p5RSdyJjGtRQrJuncS4dHhBFlRIRCU8G/7NrZXQoyjHJOkgOuY6LcdMomxDYyiXK9LtRAXHEL1ejsI8T//8HXsHk/x3seHuL8zokSJbSDPK4ymOV7Y6ug1p5kUUE7aCvF6eJ4AQlAxzbMwke8bTTNNIX7r5RW9pqoEherP12705wLTpi60otKpcaP2z5Weh5/dO8bZOIVpMAx8SoJs9AO8er2Hv/y7PXx+MEaaV1KHkGsE7v5ZrGUA1Bha1KEeRTneeWUVSy1H37uiZAOkjdakGZOjaxf/65/dQ15W2k3UMmm8no1SbMtnsDUI8d7PD2HbHDYprGrK5ns/P8QPv38TW4Pw0rN7O7B1kpkxKuiGriXNrmj9VUnjrUGId26vzlFOAULH3FibaSSqdjZOsTUIsX8W66RkJQs319fb0lyCUOG2aaDt03nJd0ycT1KMIjJpaUkq7WXzB6AkxGIiQj2DcZzrYgNp2gmUpUCcUfGmlC7QBmfot6mYkuYl8obEQNu3L03YllIwurmGbK+E+L9/ukPjyGRo+Q4c29D7zmXXu5gEbu7DZVXr8ZoXFSLpSBz6FqZxgZ2jqZ6/KsGlrvXh4YRQoLIQqyj+YABOSHZhc7CEtZ6Pf3hwhrZvY1hnEpGmoGJcG5btnUb6uxbHkkoMD7r+bGz5NtZe8vGze8e0nggyscnyCmd1iq7cjzeXA4yinGjLGenUtgIL7cDCx5+fY5qWMwfxaYZzO8XeSYT1foCray384Ftb+Nm9I/znD/cwjSmJubkc4Np6G+OYisxM9mUyKZAVNSXkQPIOSVYi9EqpX03nj25IyO294yn2Gcdqz0Mii7VRQsWcUo4ngOIZy2BI8xnEjoGQuLZNBUzb4vjeGxt486UV/OzeEf73P/+FlpMQjXOEipHI3A/wHQPd0MMkzpHkFRWpXBNlWZOzMaNi7Y2NNh4fR3h4MNGmNIutOXOfFJIOut4T/uXr0Z5TcZ+3X1v7ulBxL4Ohryx52D+J8Ncf7uODT04wTcqv6Ir/6Ta1OKs//zJtMcfzpESigKzqSIeovKjIXbOqtd37ZR/VemUCyEsB0yRUADc4Tkcp0vxyx1iVIFRaUnlRI0lL7J/GmCYF6rpGltcasq7QKnPfUc801xSKpRs6c3SE9X6AftvFrc0Oypq0UUbTDKOomFWwJI0lcC0UJdHbVKX9XLqYzu6fadSKoryGvk2V24Z2HulwcKk9wxCnBUZRjuNhgjgtCVGUlhjFuUSnlXAcA997g1zM/uJvHyOSGj7TWGmocISejU5oa3FjtfELSbdJsgpJXuL+4xE6gT0HhVdO1H/94T7+5h8OdMBvSL2trCQHyoOzBPcfD/HJ3hgPDyfaRbTl27ClY2SU0u/nZa01oNoBJQlfv7WM0xG5mn2+P8HReYKD0whxViJOCjw6nOLxSYR2aJP+mxBIpeaYckkrLzFIqSqiPfbbLnzHRF0LDKc5pnGOaVrC5EQlGUW51C4R8GwDb91exTSm382LSmsaVg1r5TQrwRsaPwrFdXiWwLEMvHajjzduLWMc50QXrQSOzmOps0iOio5lgnOGJK0wTQsIEGrKd03EWSXHGaFCqpqeZybF31XSTwiaE0pf73iU4nhIyeUoKZAXFVzb0Ne6dxoRcpVzBK6JqqYAb3MlxL/7vRdxbb2FhwcTAISCLKta6ubMKL1bgwBZUeHDT08xnGYYxzn145QSvXtyTloWIWE+fniOz/fHeHQ4xTQp8MJ2F2/fXtXBv2p//v4OfrE7wtlI6UrKfyCGKCV/ShKUNwyG9+8dk0i+1k+jwDdKS2Q68TZz6lQUw0HXw/EowcFZrF0ZhRDwZHAZpyX+4O0ruL7exjQp8MEnp/hsb4K8rDCc5jibZEgyeg7KBbfSz5XoqIrunuUVHh1N8Xf3TzRqJC9ruA6hxlTCWlXeTYNpSntZ13h8HOGzvXGDcihk2UJoqmOSVzqJqQxImuuvoqEppBdnXBpIUN/4rolu4KDbcnAyShGnJSXlGxRHBgLh1Y3kuSoWHJxFOB6m2D+NCa0R55QElxIBXNIILcvAUstF4Jp46coSOT6XtRxnDWdqiYgm4XV6nkdnCUbTXGuvJWmFtKj1XMrL2b5TybU4lWumLkzVAp5j6SKLa5uIkhLTmJ5pIalmn+2PyUBIPhPb5IizCpM4B8Bwfa2F331zWydU1Py2LI6ltouiIPTXSBY+BCiJOEkKPNif4PHxFJ/ujXH34TmOhol00Uy1q6KiZBUFXc9omuNknCLJZglqohvPXJCVXEElkbapLAztnUS4vzvEj97fwY/v7OK//PwQR+cxuXCOU5xPcpyMEnAGHJzG+Nv7JxK1bsMyOZKsRJxWWFnykOYlhlNCBu0eR5jGOfKqxv3dEaZxgcOzGI9PItzfHeF8miHJS1o76hkKX7k7OxZR6FKpzWdbBs6nGQ7PYpSVQJyWiNIStslhS2r29fU2TsYZ/urvHuOjT0+xdxJpOu3BaYzQt2AYDCejVKOipkmBJCtxMk7nCjj7JxGitJRJRANRUqAWpPWn5rOSfui3XQyWPHz7lTVNxXx8EsGSOp2rSz6ygkxQ1HrWPLM+PJjA5AwrPX9WFItzPDyYIEpLcgyVz6zXchG4Fu49Oke/42L3eKoNVbhM7jkW6cVdX2+Tq29gzzmYNluUFGgHNj745ARH5wmmKRXPkqyCZZK2JRXhyJih33FxPs4kbZjWqZZnw7FpD/qX39rE/d0h/uNfP8B7Hx9hmhSSaj3r2zgt8Zuvrunk0ekoxe5xhMPzGJE8p9N6JTDouPjOa2vwHBMffXqKo/NUo59PRylC38LWILxw/v/O65u4unLx9aoihD/EzFyN1kUD3ZaD1SWfqLqMkO3/9ndfwB++cwWMUbGUzplUUDo4i2GbXJ+J1HmoOfaa+xclvwvcfXiu6ZijaY5pQuuNZZHxktKYbPs2uqEt9VRtjOMMp+MMx8MULc/CjY0OxnGunVFHcY7PDyZamxEA7j46x9/+4hgH5wlKiehiDEjSEifSIXat7+vrVPfw8IAQ/sNphnuPhvh//+EQ7318iE8ej/Bgf4yzMe3rCk1ay2KCAGneJVkJzzFlMtJAv+Pi/s4QRUkac1lBCb0opfUVjJDlhBjL8GB/jLoW2oGazjEABDQCL0pKTGL6rusbbT0Odo+neHQ4RZpVWO64MA0Dj4+mGE1ztH1y/D4dkZ7vVMp/gHZMaRbHwQ2OtX6AshawpDxHt+Xg0eEUoyinYpCMVUjGgvbOKC1xb+ccDw/H+OizMzLEkXHB+SRDUdX4RK6HSVailPFKXZMLr+pLQgWXxHYoSdbGtU3S5kwLWIaBk1GC03Emz89UUFNjmrR4qYinqOSqiMekFIhh0Bnuw09P8ZMP9/HJ45HUJJ3Fiepzs8CPSWdxQmoSQp2K2mle0dyQ6+NwmmPncIKRPPt+USDJZc2zDfz+21d++S/AP20q7vPE3vP2a2tfl8QeMNMReenKEiyT4+7DcxwPE9zdGerD8/P2qzUGwDBoY1DU1S/Sr4rqZBpMb17q+574WxolyLSbVVP8/Zm/KWbau4zNjA6+yOcUVQogdM9GP8Baz9cHCoNzvHajjwf7Y4lgyDTCROm2cMZ0UsGStJZRlBN9S0Bvnko7hL6X/pzmJcZRMefKpVBHAEOal0iLCnk5C3bn7gGUVJ0mBc4nKR5L+kyaE6JCmWNA6uOt9QKcjFJ4MrmlkFB1LVDWJACdFzWOholOtqjq8/EwwWcHY5wME5xPcyRpiTgn+urJKMW5TOYUpdBoqDyvNUVmEpHmiXLzUkga02CwpDMgJQdjfLo3llo6ZAygDkppQYrHhUpEZoRmCj1L67Y9jQqwOQjx4GACAXoeZS1wNqbgL05LrU0lBLB/SkF2O7AxnOQ6eGbysy3fhmubWFnycDpOYZqkfZcXNVzHhIBELpxE+pCvAu3jYSKT2kKOlwJJSnQ/zzHhOyY6IRUt4rRE4BEVs6qFThZledWg60JrHg6nOaZpIY0NxCxRIhEQijI6mtJaG7gmrq23tV7ZNC1xNkrx0aen2D+LMJYJZCYTzqbU+NsaBBhFBfbPIpQVHfZmLrtMH6ILmWhRtDqiplc4HiU4PIt1QKra7vEUf/G3e0gzCuibj1MpAAgBBFJ76he7Q033MSXqTB06Fd1fUfmb84YxCtgpACQUqTpsq4Sba5v4zVfX8LN7R/jR+zuS0iMkJa54Ju1E6YiVldDJoaJSQReT9MAaY6kVpuaGmpu1IHTYLFFFyUyVaDAkHboW8hmrdUQGs4bBL5hgqH/XoveSfkS6SJT03FgOsHM0xXCaaYSmcn299JYZdHKwqimpmWaVdodW+4Ci4JNUAgU6nmtKB0PxxHVfBRB1TQl6Jfy92P/0zBWqlNyJVdKV1numNTf7HRdZURH6pZyhOQnRRKiEhwcTOS5qWSyp9H04JkfgWXjpytJc0G1bBkLPwtF5jONhoveHsqSEiU70jVJMZHIjzkoMJxTIKzfZxfuapgV2T4iuZplEocvyGpZhyOTejFNFtCohZSsYNgcBPj8Y4/17x1RMMRhOx6mei6FvweAMaVFhmhCqZDTNCF1dU+BZC6IiT5MCn+1NEKWF3K/Iwft0nMpEWI27O0NMkkKbARwPKRntueQEPU0KbK0QzSwrKnz4yQn1qUTq2aaB/bOYEnqW1NozOU6GKQ7OYzw4mOAv7uzi0eEYp6Nsbi15KNf3/ZNIj3GAgvLljovzSTbnqHx4nmAS55LaZkqkSq1R7YqmbUkdSd+hZw4A9x6dkwGPxZFmZaNYVMzpAaoz69F5gk7oXEgsTuJCo6qUDuY4zpFKQ5fNQYDdI1mIYUy7UHNOWr8rSx72TogKqO5/sZ2MU0L8ySBfoQxD34YQwMkoQa/j6nmxdxLBNEg/shs6es1yLAM3Noh6/6P3d5DmNIeqmtZRg1NyLysqTJMSe8cR3r97hOE0w/EwxtEwQV5U8KQBwFxy6uE5/u6TE60dVtY0tmxrltBtnv+vr7exsdpGHOcXXj8dp3h0OCWjGod0EAnJSxIpm4MASy0HyxIV9/btVeweT/F//X8PNYK0rASykgprh2cxtlbCubne3OObydy5sSE1IGu5bhCdneZJ4Fn4xvU+rq61sH8aax23aVLI/ZzuO85K7B5NtUZoc2zncj4/2Bvj8DzRBRcyp6ok9ZcQ0DtHE9hSg7uZJLz3aIiHBxNM00LO5xyHZzHitIJpcl3cYPK8rNCtcVrgfEJSKc2+OB2laAWzxFpVU9KL9iS6B8Ogs0iWk0SCKhL7Lp2dQp/0GhWqWjltxxLBDQD7pzG6oYNuSI7Ph+cJ+h1K2jLG8NFnZzgdpQCjAqxK0DHQ97UCG7Zp4F9/5yqSrMRyl8b6/mmMnaOp1rIFFva9RiH14cFUM5KoYEeGWueTjLRW5ednJloN5lINfU5R2uJq7wYkGjOwcDrKMI4LvcfXqq4sz3S1mJldqSKfAk3UAtJEpZSaxQLjqCBpCjFjQDXvT8Utsxcusr7Unipmb9Gv/SotzipsDYLnGnvP2/P2z7UpmP7pmNABv0ql4HlroPwEJci4tBP7Mos1k5pAE6kX8ayMoNocSDviV3Nj+mU+W8pEyXBCgUwnsLW+ydXVFu7vDHE2SpHkhF6Zu24Z7AghE3w1lRo55yo3pymUjDFUUq1WUf1GC32k/lhWQF3Xcxvn01qSlfjoszMSwJeueQqBVFakpePaJvZOI31oaGoOCpC7Fp0FKNn13seHmmZzb2eInaOpTBSScHdcEQw/TktCoUgK2+xZUDUyySqAUYAiGgG5wSj5UlQ1JlGO2Cjxlx9EGhlHIvEzh8tJXCDwLE1BzstKBhOlRBEI7WZ2WVMBtmEwSjIaZQPVQtTWRFJcTYOSJY8l5aIdWLBtCj6ipNA6f4omBpC+TJSQUPFi++ndI6z1iCZyOk7huSYmcUFoPMy0xhiUcQYlSfZOIn0QNThDlBDasSjLhYMYUanl35BI+mST5mjJg7RjGziTCarRNIPvWvh8f4yePCyfjlKIWhCiT0BSXAXqiujvqn92j6YIPUsnbVQiQcj7aT6GoqwwlnRsg1PCWsDQdC28Ak0H2juNUAuhn3OzCShtTIGD8wQH5wkAStDZfBaAF1Jni9azixVkBlororTUItUQCgkMiIJQTt+40dfPD5iNxcsQMZc1mn8zGjVAh/bhJMNomsN1KIkReCSaz6Txh2WRJhxjdChXVLgmclHIwzyXekCL/aSew9OW4CaWWj3XKCFdpZNR0qAXK3Tv5d+jmFOcC+RFI5mi1jUmUZICGqkbJQU4I5MIxyRn4Ke1QqJTlR7qk1pZCxiYObaq4KV5r5VMGFByQ2h6/US6/BZlhTOJjEyLUrsIAtDajdO0wM8/P0eSV7i21rpAEdw9mupEpV7HBbB3EqETOHParFVV43RCmkycQQusz/pRYPd4CsvgSFFJ9IeSU5DFDCFdr9Hcx2f3/PiEKHV6vayoUKEozElWymsRGrUMUIJJobCqiooQtdSDVEWxQrrd52WlfwcgzaW68T3K2EgIcklteTYci1OSHJhDuZmcIZW/mWRUtCFDoBq7R1NNnW95ll5L/lwmmkbTHOfTDJ5MFAKNtVoAn++PtZZrLYsrKtnn2SamSXlBlsRzzTkKKiA1yCSVV1H5qprWpqurrQsUzcs0oscxFeUIUVzPzgoSfa0C3MAzwXN6sErbFQAcm+sE2cODiU6ONLX3ANq3Wp6Ftm/jzE4RevTM07wibWHbRJ4vrGtyHCkpDNXeenkF/+lvPtd/dywywlDPWWnW9dsujkcJIblPCn0mKmuBB3tjuDaZqEyTAi9udXE6TjGOcnRCW99nkhHa7XycaZpnkzr67dc34S+4ugJE1/y7T07m1mpDal029231XNT3ZlKeotmSvIRrm3jv54c4GhJiWOnfqX65vzPUyN37O0P89O4RbJNjJFkVM51fA47FYJqEgFSfz4ua1pyF+1BriHJGbb7W/Fwi10/GiZGipE+Ufp9h0L71o58+ghA07oqS0OyqIKPMedS5gRsMaUbusEKeXbksmiRpiYQxrC1dpE5OU6Lh53ml5W0eH0cwTCqyQSUI61kSS51Nmo1MembnAMMgs5v7l8gtkYM1/bsa+4rarAo6qqBcCzFXPFn8vryotXzMZfsnFd0qZFQ71WPfqIkWDVEikqhJVUjiYKiqSk0BuSfOvrMWQifsk4zmpGFwDCeZLKwIzVCYnbmg1y9gVvRU61YtAC6LnLW8jrKi79HJxS8QY3zVYfWfvffoa6uzx5/9luftefvn3ZRTk6I8Pg0Z9rw9vV3Wd79MolQIMZcAA56+MShNOQ3B/wpbXVPg4Dsm0qLC8XlCBhygwGmakoaOok0sXrdy+1U0WhVkcQmDB+YdUQ1O9BnPIe2kqhZzunbN2PDLJFOFrNDmEs2jaIe1jChrQXS+OCkRuMqNls8hMdVvW9IpTYmV//2DMxydkzugqKnaXFYClTxBxGmpBftZ42ZEszopZn0ESDqfzD5UFdEa8oLQIRRwEmpKmbGo9ysxa4BoIAafHXKU0+9ljcvERF7Q4VVRI2YJkFk/EiqISphKzFklvQCQjolsitKqkHijKWkojReDt8bfFWWl5VuSTjmvf0bzgCrTqTQ3qGqBc4kanLm4UaKUcwpGVb90Ww581yLTGqEovORW5zuWdoxjEPBciTaRlfbHxxH6bVcekokKw8HmTBhsi1B75Gpr6AOy7nsBLOZWKznPIA+ik6TQffuLnSHev3uEUZTLZGOuHaObh3r1HCHkb8l1Rok6qzVHubyq57PokA3Z1wwSGVfVUmdmvhVFjaurrbnnN0vOXfjKJzahTtuYJVpKSe9jgmlzAnXtdJ9EgyH9PfqeCwdwgQvjXQUh6tUnOXdf1kyDgjrHNPD4JEJRSLSCDECe5TSvkqK1TKSpi6h1QAWNqFXrQg1JtUwKbdLxtO+HELqvnvg+NakBjWgFMPc5g3MUpdQrMxaP2gKWYWAckY6VRiaI2fqgaNd1LXB8nuD+zkhr6qmWl/WFfRCQCAqJ8CA90FrvL+oSFe2s2WyDklQtzwIErSMABYIqcalW2OZ9q8SBmm96vZQIcvV3vUcZTCNomu9X/0bfz+f2JyH3QNs09O8AgMG4dl5U35MVRDdT6JG0qKRG4kwHbBwR1RpilnQdTUlwnp7NrK9VQiPLK9x7NJSIH3pYzXWm33YxjnKkeYle24Ut6ZAAJc3U+qkcOz3b1PqFLZ/Wzayo50wUlN5clleE8Kq11RF+8sEedo/ndd8WDRjGcY44nd23KgQo1GmzrTcQLM2ZuCTdMtUe5Dsm6X8ujMfQnaEUx3Ghr1fpzk0S0qltNpNzvPXyijYJ6AS2NrNoPgPqHw7OZ7TwlmdhcznQUinArCBSVrWWbhHy2e2dRphEhb63Zp+SZpfAj+/s4sc/253tFREZ6iz2M0CafN97YwOu3ANcy8DVtZY2w7jsuUxi0pqsFg6+VSUgBFHNR9PZ+bC510/iQrMbRhEhsEdRjqNhohHGtQCKqtLzvZlgVOMxL+bXDMe6mApwLvlcVZFRgtUoVKnbUOM5yyscnpNERpqX+oxRlJXWoVZnWCq+UiKISfMz9XCU5jYwfzZSTRU+FxHYlkT7qTWB8dla1ezzTkBaqYvPwbNNjT6cLIxV1W/qN0lDeGaWwxiT+7YAB9OF0O2V8MJ31eIZJhBiHp0mhFzXKhrrVS2kiZSx+DEAEnV7yT4mAMkYEVoCQElZqLPTpZclZmejy96giq6GlKxRkiWNbfoLta8qvj48T76iX/rq23PE3vP2vD2jqQooBZvsUvOH5+3ZTZk2KOptpRb+X6I/maR9KqqjDqIb38P0e5VGBAnIf9WIS4UMsywOVgmIWmjUnhIuPjiLJRKOwTAYag15pxvjQmh6jKq210IgcA2UFf1GxWq0fXLdCzxLO3YdnsUoS8AyZocJ1V+GwWaV1y98P0wikEpN0WMGdDKmqmpcWWvh+DwhBGIN7UBMmj2E+FNoqfs7Q+SSTtW8BvVn0+TwHEtTX7KinBPhXUwaisafm8gSpUNmcELiqUpuXQty7jPJIKVZ0W37FgZdEk1mIOffwDVxLE0egBlax5Si37ZF1CXPMehwKpFQCt3DQIdNy+CohNC/13R9c23SYWwmwIDZYTstKpyO0wuaO6rRQZzcVQPX0jSRoqIkXVXNDpWM07yxpUad0oR0pcDzJC5gcgbfscj9rOMi9Cw8OpjooKFsBOytgJ7VwVmMtZ4/53hnW6QD1w5s7J/G+noti4NL3bCqIrq5YZDGXjuwIEABtFp/VWKHNRJRzYSTIR+6Qg5F6Tw6wrY4BEhrZ6MfYPd4qtFr6mDqOQY810SSUoLWd0iPjHQ9GXwXMOVczFBpdKqisqkkpcHJRKesCImqrtG2SOOsKYo/nGbwpOHEF5+RsyQ/Z6RNp8YJGTpYsCyi5LY9G3lVIXAJaWBb5ApdV7VMmgn9OTBoUw5CilVSM49B3YWQAQw3ZrRofU2cng9jDKZJdF7lwAtGOjedkIxm8qKSAd8sGFi8++Zr5ElE6VSF+GZgWqeNyfdwzrS7Zy4Rlk/ba7h8iCT4zS4EfU20mmXJQLaoUHFK0hsG14GWaRK9M3ApUCQ0NqE4fNvGazd6+OjBKSypU5gySF0hiRrlTP+mAI2XJlIEID2+UiFfGNN7qorn1LqjRPwVzbEb2hAA4rRCNzCxvRoiTkocSwSlY0tdK9cEAxlzDKeZdumleUj7uOcYeq9xbENTMQGJTJMGJWpclTUhfx2ZLJgkxRyyxbNNovGLDAanOVZJeh0ZEFjIS0ow0W8SUijNqaDiWAYckxOqshHYeq6pk/kAoW8ci5BnSi6CpAAY2oGlk3nALGGY5CUYmF6rhSADhaKqcb1PFM4H+2Oi/vvzCLTRNMP5JNMovpUlD4zRvG+6BV9dbc2ZKLyw3cV7Hx9dQHipBIRCcamm/qwQZ3Fa4spqC48OJ8iLWidMqlogcDlC39ZIUOVcun8S6b1wo08ap5Bd51gzrbc4LdENHG2I0DQNafa1er7kfjmfTG5JXbsnGa+QiQtdSzd0kOQlLMPAcsclx/LAxuk4vTBXS7nXqfmuxkJeVegGlBRq9qkyl1CItuazU/152TW++dIKVnv+HMJPmeJcZhbRku7s5OFGwAAAIABJREFUB2fxHI2bkt0MbmOPV03t9S3fmkN+9dsuDs9iORdn32UZHHVdw7DNuQSjcggWmEeEq8TZ9mo499qeRMaqzxnGLFk1iXNM9fmJno1jG4S+lwc0te6ANRJtbIYwB+i5OpaBshJIBGkqu7ZBa5Vt4IXNzgVkKKDMw7o4OIs1unG542CSlGDlzODBMjgMixLnhUSrOxbHd9/YwMODCe7cP5boVKaLl47FNcKyiX61pZux2l9Pxykc25BjiyFhhLxmHAjkOOi33UsNdQChWRtUULpwi7qZjfWxkNq2Bic3bgYq0hYVydxQfEDPpJBnjlom5dR5TQjqd+U+DMjxV0l0fiOmIvdajrQmWRbOpBmdmFGOlZ63YagCLdPnBFXwRvPMyXQeEZxJPediNla+cvje16w9T+w9b8/bM5pyR+q3XdIWKyqdePmvvWmq5K/ju3Dxe1TAqRZyJc5PWkPyTQuLPaAOYTNNJ7XJKKQaQGgF1zZgGxy5qgJKEXcuOZ9NBASTG5vS27iseY6BqqovaEb9Mv2j7l0ls5SZRK/twrVN7RAHUPWxblKe5K8anGvnWdOk4LzISgh5MOp0PWwu08GbM4bXb/Z1Zfi9jw+xczjFUsvB6TijDVYwreFmGpySOQ29sC/S6qpGVUk3YJMOlIFr6aTIRr+FjX6A0LVwOk6lNk4t6QIcBueECAElEn569wipFGrnbDE5S9TQ5Y6Jjx+eI88bKEHMqoGmIQ02igpCGiGoBBppyjBUdY00K+cEwQHlfkzi8Z0WBVkq2aYSr+/cXsU4yqW+YALDYNg/jfW44gYdRq+uthB6FvZOIrQCWwf5p6NUB7lzCLFKYLOBklAuwN99I8TO0RTjKMfheSIRX0zTZA7OYlQ16SdmeU1GD1WNjz49RehbWGlQV/odl6rKAqjSQgbIdJBigKT1Mo2mqioBg0MmAyu0PAvfuNGfc8YDiNq0dxJpyi9AwaYKJAKPXDsfn8w7Oqojqm0RvUsFy2VdwQJH4JmaWvOtFwc4OIt1kJPkRDdKMzqI0/ogHVllcMM56SkCs4A88OaPOv22i73TCJwxvHSli81BgJ2jCJOIqHdJXiFwCUEDQe6snmvCtUy8dIXu33dN3Ll3hNNxRigigzTOiFIKXb0OPUqInoxSneBQwUyv7eq+e/vlFfzo/R099iZSJPpJTa0vauzXMvlIB2Qhx7qBLC/RCR1wxvW1A8C9R0O0AgvHwwSTqEAktY+oEZLPc030Wy65u0qnVMMgrS/qe/rNZhJEJb48x4RnGyhKgdWepylv06SAYxnYPY4IMVDWMsHCyRUUTFOBmqiGwDMlQk3MJd0sqTsZuBaurLVw596x3EiUY/Csz5jSArikKS1OJXFgmQyskqL4UPsOmRMthQ58h4LAJnrMtgxwNgscx1GOneMp9k4i/d5JXOA0S/GL3SEggFAihAnpEpORC2gvgKAEoSsRQPun8ZwLpu/O+l6NrVoItHxHzmeGrKhJhwkz2tnGgLTnOGP449++DgD4D3/5KdLjEmfjjPQ1pQ6fwRk2lwNsDgI82BvLBDslqlVC6qcfHxE1UxpUqODfkclbyyBEUyd0GggXRs+ak5ZoVQt0AgubyyGmSYHD81giZCq958dpgYeH5CGrEmQtT2kNFbi50cZ6P8AkKnA+TQHBcDoitKrnmtgchOgENrkhM1pPm8H2cEI6jL2OiyQn8xpglpiqKoFem36v7dtoXyWH4/Nxhq50mF/uehBCzFFxex0XSy0Xv/vW9sxxtKpxeB7rPlTve+eV1blxuTUI8cJWB+/dzcAgLiQgFpFA6jMqkfQf/+qBntd3H52jVmsUaL1f6XpY6/noBDZ2T+SauL0E36P9qh3YuPdolkxSSaB2YKMbOnr8qKacRG3T0MlXnQxKCtjmPMJoEWEIzFxUhXwmnpxr6r/ff2sbY+nEC8wSXGUtdNJFaReqNVTLLggae0VeY5qWEpHOEHZcgBHSMMnmXWODwLm0ny/r78vu4869Y9zfGeIF6Sw8inJcXSPjKCUdcWW1hUlU6P7da9DNFVLshe0urW+ytQMbvmOhrGskaSXvkRLUwgCurLQuFP9evd7DR5+d4u8fnKGQeoBpTkXA7UGo3YK7gUPUcUHno9An0xmF0nRsD62gwiSi5KXat6qKznkWJxmKUpkwoMkaoGKqGhuDJY8QtHml11DlsLra8y84Hau+2BqE+KPfuqbdgdO8QiXnLIQ0deAMoU86dzc2OsQmEUTbBaNk9jjO5/annqQ/L/52v+3iZJzpZ5QXNY1tB/qslxVkLnVlrSULTwz3d4ZoB/bcWsMZJdXHUXbB/M+QxVYmaO2xDDoXpTnFTaFv4TuvruHgNMbeaaQT3lUl4AoB1zbR8i2cjlJyys0qcA74ElHLAO0wW9YSiemYSLNKG21xmzSWXdvQe904yueM40yD5nkthF5XirKCybkscFJi1bFIq7isaoS+hZZnYTjNkEgJEE1hblTq/zHzewYHVntfX2fc5+YZz9uvrX2dzDOaTTmOlRUFIEVZIUrKL4z8YqCEEfCPg/QzGC1UnJOAr2NxuBZHfkmmhtBrEnFgMp3cuQyxxSCDm2dct1zDNbIAUIgfZQ7B4LuE4uFMUcwYXXejYmVwQiBYJodl0Ga8uRyQxo88/NgWB5fIq05g45u3llGDtJGERJc4tqGvxTC4Rm5wWQGsJTXRYDMKGgPQDixsLYfohA4Cz5J0iacbJahqlW1ySW2hFw1OAafnmJJCSr/dCRwK1CxyTVNN0eO0AD7oMLW65GGtH+DaeguebWI4zTQt17IIvbC65GOt5+P33trGG7eWqVoc51r0t+XbGE0zmchh2u0u8CzSIIHUyZLJ0ydh4RkA0yTR6qoS4AaDZxPld7njodtycHW1hZeudPGNm30N8a+qGuvLgaQG0FiyTHpGm9LxVOkbzdBAs3HqOxa2V0IpBJ/PkCygceB7JrqhrQ8ITaqY55hYXfJhSySPMmYwJLWMMy5NKixsLAdouRYd1hwTa/0A24MQ37jZx8tSLPt16Tz7yeMRICQKhdHB68pKiOvrHQy6HmzpvFbXdOCzTOon1zak462Aaxt49doS/tVvXp1z2lO/F6UF7j06xzQtwRkhTqKkRCSTk1VVYxwVGEYZirICA1Vai7JCnFbY6Pm4ut6G5xAi5fp6m1CrMpDxHBPdlkPj3SXKbpbXqOsa3ZaDtm/DtQnx9wfvXJlzlm0HNvodF2leIc8JadINHWwPQmytUJ8dDxPcezTEUFKaakE6VgZn2jX48JwMPgyDXivKGr5tYmXJx3df38B3X9+Y/U5Ro+XZeOPmMlZ7nk68mQY5WSpjD1MmLhmjZOu1dQr2m7QzJZ5vGIS+MU2OXsfD1dUQV1ZbekxyTuvMoOvB5LQ2XV1tkZnJKCXB9UrpsjFtdCMkArLXcnB1rU009nKGKPJsE4Fn4cpqC4OuRwLtywE8h0wekpQMQpTrIFPoNE5zgtZOoj6v9Hy8crWHF7e72ByEMllArnedgO4tKyqs9XysLvl6nKlEjO+asAyug+C6FnBsE75nYSl04DoGfv/tbXz3jQ0kKTkHgkGPjUpS+rRjHijBtTUIcGuzi9WeRxpN4wyOxbHc9TBNCsRyLCjjESbnfugTyqGoaT2w5Nj63hsb0iSl1Ou5KZP0bZlwHnQ87B5PNfJ0ce1WqJ3LClCGwdEJbWyutOBYBmz5n0rQMhBibKnt4PaVJfQ6HgzOsLbkY2sQYrXnY23Jx42NNr77xgZelsZbapxMoly7DnYCcqecJmSOYpu0Rjg2oSwUZVatt55jYqnlIJAmIArdtb3SAhjR/gXomdzYaOObt5bxW6+twXctJClpnLm2gUHXw5XVlkbAKDOA3eMp7u2QQQyh6ihpZ3KOaxttLHc8jW5r+Ta2lkNMUzKuUAn2XJp33L7WhefQOtoJHfzem9v43jc3CKEZOBINSIWowDVxda2FG+ttfOfVNQy6HqZxgeNhTDGekEYmUpbBMDitF5zrpKMr1/i3Xl7R43uaFdpghwqKtEbf2GjjX//mNbx0ZQmJTHzbliH1DWld8BwTW4MQjm2QVmNRwXcIeWlJQ4Qm/c2xqKDzr759FdfX2/j08QifH0w0GkuZMyy1HXz7lTVtvtAKbDw+Jjd2hUj0HRPXN9oX0GKtwMbDgwlsS61xdF5Y6fl6/XhS2zshCm3LtyW1lJKapsXRlgnVb704wJW1FjnDStdgxhiysoJlcMTS1b3ptNscP82/K+fY0ZSoooFDYztwTSx3PYRSg0/tdYsJMUU1zQoqKnFpxMFAZjTffX0Db760AsvkOvnlSCf2SZwj9GyEninHCcNSy5Guy4Zcl+kZNqnZ3dCB75o4GaWYRAU4p7mknp3vWlgK7af282Jr3odCyO2dRNhYJtF+zmjshh4hFm9stOF7Jlzb1OuPGped0Ma//I1NbA1C/TxVizOSKekEFpZk0bjbcvCN6338zptbF84WoWfh84MJ4rQEGFCUZIzGGRUBSZOQ4c2XV/DtV9Zw+1oPL11Zwu2rPawvB0gzcv+2DI4Xtru4fW1JFsTI8V65H9sWGV9UEtalCl4G5zANA+t9H7c2O7iy0kI3dLDUdvRZtrmGNsdU8z7UuGm6A9c1Ja8cm+I01zbRDhztJv3qtR5JhDCmqbMKLXc6IROnbsvRxXL1rNRvD7oe3nl1HZBU8KKqsbLkYSl0tIGS75rYWgkx6Hh6LmVFhXGUY3slBAPFKyNJ46WikWLBEHV60PHk+k/mNZ5joN/x0PJtrHQ9/OkfvITfeGFAZ6NsdjZ69UYP3319QzvNxlJHL/CoH2q5Fq71fPzw+zc1NdqxqCDbazsQNTnqdgIbWyshei0XQhC6tajmQREKra/MzjjnMhlJcZhjErK2G7po+RYsg6Mb0lw0DaJgWwafyZ9wpmUf1JnXcwzpFjxDozM+M/iR5IK5+PNZLXRN/Pffv/ncPON5e97+ObdmRe7dO7vYOZriwT5Vr/OCEn3NpJYKUhgIueLKg+A0KUh0HUxqenyx31fJQdcxsdx24NomRlFOZgKNgNXkDK9c6+HBwRhrywZOhokWzwcAy5ABfWjjZemo9vn+GPcfj1CUBPGuhdD0QccyYJsc46RAJVFs6pINDonWIFerqq5hMVqsl1o2ehK541oG/uQHt7To7//57idIi0rrm8RJgUpTRJmmai63HfzpH76M935+SOgGUPVWHZiXwhnVZTjN5pBQdU00VUPxfxv9AyFdIxnTlUSixvga0bK9EuLhwQT3d0cQosbBeaJRZYqG5FgcndDB6zf62DmaanHboqgRZ4TwsWUCC5jRXPZOo4uaIWKGAGi2TmBrxOjZKMVyl6pMWVHBMTkY44izEr/z5tbcAblJ1zgbpei1XfTaLiHV8hKn40xDIYluZ8B3DI02YIzhfJKBgXRdVH8pmL46kLqSqtMMRFQldWsQ4t07uxqdF3qWRpqkRUlJIt8GxEzvqChruDZRJhTN68ZmG1lOguauQ4kbhegSEpnDGJDlNQxegzNDfq6DjX6ATmDjfJLho89OSbheNlsmXN+6vYZFiZlOYOMH39rCZe2zvbF0SZt/PfRtjV5Qh3rVxhHp4l3faM8FRkpL6LJq/zjKcW29jZ5ElwE0/gHSuLNNjtE0R5zNUE2cM+n8yMENjh9+76a+nvs7Q3BGydhFVIBCDf788zN4jj0XuPbb7qU0pCddt2rv/fzwAn0MoLkW+hbirETbt5GXlabY9ToutgfhXN9f9jvN/h3HOfaOpziVlfRuSKjLrKjxwlZHI2AWq/7twNbz5t07uyjBEEWZ7g/GaO1qImvV83r3zq7+jnYwc6ashcDROQmfK7RH27ex0Q+w3vcxbFDx1L81EStvvrSCN19aubDH6CaAlm+CMa77S40ndW0A9Ho5d7/+/JhWfahQogDtBbZtIJf9p65zHOV486UV/A//ze25z/8fP/4E+6cRXEn5VgHnctvR+8tbL6/g/s4QNzZy/RtKi6koaU4bko66tdLBNCb34X7L1fd+TSJVNwc0nxe1vTaWA63vdXW1hbuPhnNUZgZKtDKq6GjKryrGuLaJftuBbZl444WBHgef7481eqPZnrY+NFuTFnk+zhB4JSxzNr882yTKqz0bZx8/PEdelJgmpUaaORaZ0VxZbem1T7VXgx5uX13CUuhcoP4pcfDF9Ui1plHAvBSAiW5QQ4DpfQugMfQ739rC/Z0h7u6ca3MFBcIyDYaiFPif/rvXntgX797ZvXAPAK13P/jWFt69s4vjUQIwJqnLXMoI1DpZr/YAxzLwzVvLF57Ff/jLTzUycK41zltqX22Of4D2/nGUgzOG1X6IKMo0Wrkd2Ng5uqi1Noc6e9KZbuF1heL5IpRPpeX2kw/2nrp+XNbUfQJUhBp0XSRpCd+x0A4sPb8XNVsBet6dwMY7r6w+dfwsXuvWIJz73WZrrlOXtUWTgY1+oPfxxX1BvX8SF7h9ZQnflsh6hYicpsXcs9Xz2bdxaptY7rjSmZaK4KTTJ+DZ1tw1HA9jfOeVLye0f5n5gnr9B9/aurQPmvO0OS6bfbbYrwp9rlC4qj3pbPHunV2cjVKNfhxOMxgVzbUm1f+Je/73L173K9d6F5CoDw8mOvkCQCJNCan+zu1V/PD7N5/afxd+9yljZhzlc0nXz/fHWs6k+XrTYEy1tm8jTkv85gJSFrj8WQ0GLdxap/1o7nk15vGTkPZqjQNojTo6j6VbPK2jVkX74HLHxYtXujqJ65h8jkKsrudJz0NRwxXDpHlOABrj6ZV5rVTVtlfCuXXu8/0xTkaJRvwpBKkyQ9lYDmbUKkD3O+l7ltjoBxco6nunEWyLjG1I5oH6zOQkwZJJAyxlfqSKLp8+HhPIxjYwmmY6VshL6idl+PWkZdg0aL//uhpnAM8Te8/b8/al20TSE66vt/H4ZIpRVJBmFWYLusEpsWcaRKOpKgmpNrm2jjfBL+iKXdYYKJAYLHkACObOGMP19TY+358gzouGdg8tnlFCVTwmIe1KLLkWhIBibJbJUNoGhkzcMKGqIKRPZJoGBh0DZ6MMRV0D9Yxqtb4c4HycIS8rxKmA6xhY7njwXVOjCpY73txGtNzxcDxKCAFhEe2pqon+6jqEwOkEFrYGpDVzxzjGRj+QOirQ7mrqHtqBjdAlquoookBQQdGnSYnQMzVMHYyh13JhWfRc8qJGLchtz+BMJ9JUUKQSIn/14T6mFomN14KQhf02JSF++P2bc3QXAFpXrChr3NrqaDpDy7fw6vXeBf2VO/eO5z7fHGuq7x4eTHSfNZNpnLELh54mbWTR3YwzosImeQXfJnqbxchBbaMfYP80hgAhd/odl4SqJYrENBgqMTvw//br60/Uklm8juZB9RcqkAQacynC2ZiCSmW+sbEcaCqQot41hdY549hcDuB7JkbTI5imrelcqn8mMVHH1G8oOkQnsFCWAt2WowP5y657sV0WAC2+vhh0bK+Elz73px1W1TWo+1Dj3zCYfk5VLSCHr25CJuYXr0f9lhrTk7iYo9q0fAtxWiLJSz13lSPf0/rjSc2URhrN9UnNW5PTGF48ZDfv+2mt2b+cMWwPwqfqGqnW1EFq/vskLuAtIFEA4HySgTN26fsvveen3Fev5eL3GlS8p42B+T1mNma7gY0//cOXnnovpsH1etl8jtqZ95I+VN+z3PEQ+vNB7ZPud2sQ4tZmB8sdV/9WLV0lFNJRXVeTPpYVtdbLUnNT3du//Z0XcHgW46d3jzCOcrR8G/22g6UWVfzfepkO4+/9/FAHHturId65varX0JubHRydJzibZLQfS3ShJ/URDc6R5ITeVev4plxnpnGBbstBIl1cv0x/PKmpuTeJC6mhN1u/HJsoqkqTqOVb2B6ECH3rgjblcsfThbfFZnL+1ETjZc/6svG8mOSaxoWmrjY/c+fe8RwFWbXFdeey9qS+U69P4qIROKoErPpvfg/Ipcj9Yvsic+BZfQJQEH98PJn77kU9tcXPfNH596x+WGyXabk9aw9ZvM+8rNH2bVxfm0cFPm08N88gX+a3f5nPPO1ankU5vqw197rF+ZzLdQgAkpwQ72AMbd/BtfXW3PNbWQqeed2/yn007wd4ep/9qmcLMs2ZnQmbxjbN13+ZNU613eMp/rc/u4coLcGYkJrCBhybw7etC3PhV22L16ruY9EkZBzll+7NT3r9WX3wpOf1tPO8apedj1qeo/eDRSr0F50/6rouO+8tfsfTxltzrVGas0bjuZEmLrROsYobgFm/t30b3eAiXR8giQBlEtM80xPyn+P6WojzSYbr6+2562rGWh9+cqr7r4xJr7ooalRcmjg1ZThAcVvgW197Cb/nib3n7Xn7kk2ZaTTRGg/2xzq2VnpQw2kGCIL5K8TewVmsdUeIUsp0MlAoEQr5fybf49oGrqyGuqLfkQcyugYLtj1bbBUSQGlKUYKR64q6ZxtoBdYc29KxuBRcpQBINVOiBdq+TZp4FVFi07wEhNIuA9b7Pq41xPIXW2ehIr05COaCpc/3x0il0H+zuqY+1/JJf04778n+bbp2DZa8ud9W36kqO9qNzjJogXdMbCxc62UojOYGObokYGleY/PfVSX+iyI7LgrrQn+vuo7Xb/af+p7F19R7HelICjTEc2GgE9i4tt6e638lRK0E1AEl6szhWkRTUCimTmA/s+q12C+qLaIULuuvd+/szt2DEl5vCq3bFsfmIMAPvrWFpdB5av80x5BqB2fxhfc3P3NZawp6P+2enhV0PKs1+66J7GDy76fS6ZQ1BMIBNATgLwpOf5Hr+qJj7Itcf2thfQLwRGHqL/tbX7Z/n/b+lm9hEVvYDmxsr4SXzt8njetn3dcXveb5Peb/Z+/NniQ5zjvBn8eZmZFX3V3VXWg0wcYp3gBk0kiURK1xd9a0+zBrNn+P/owx28fdeZHtakxcPsxwZJSGpCgRFwmIBNBooBvddVdlZuUVGXf4Pni4p0dkZGZkVVZ1E6rPTCI6K8Ldw4/Pv/P3jdexYRkTQnneu3l7PW9es+ORz9y8d2f1leV7efzINNRUKh//NjnSbBrlRSnIPHR7rQJCgKEbACDiXjN1FbdWKyiZWu5ddXvDwv/6x/eEMWfR+ZhFvKqnm4kkq1k6vvnS2gTfy1t74OJnZt7+z2uX89bcbzHGGGqcZvGdeX3xb+AFiLwEH0sUx0oyIXg/AOP/0+6/ImfgIjx63jtF+543Dxfpu8h7F+FbF+37Iu9cZF6K9i+fZ1FgykjLQhSYOHu3k4jh6/iOInN2Gdkiy4fUJIKZwUQoqecuSnc2qvjD17fw4eetCX5n6uql2s6j7Fzz75MrAgOTMtq83y/KV+fJ8/y/s/obG7uaug8uS/P2yrS/y7/zKGrO7zWV6ZSKApFW3+m7E3oGMFt2EHxeiqLn+3Ca/JWWi8fzF0YxVJVhhitJwbI4KUbF9Vt+b2Qxl79qdIOxd0NLo68qxl6WZGwPnmI3GAVw/AhuEKE39OGHUVLdieGhbK5WUC5pGDoBCIGoIChj3rGqreOqnlqC19SsmdjdqsLzIxy2WfTG3tkQeydDxGDYNtwDtrVSgZng7By1WbUsP4zhBQwXw/UjdG0fUUxRS0C7OTYJw4xg2BE85XRnvYru0MfA8aGqRKRLhhELdw6iCOtNhv3w2t2VXG/9N15aS12c8vwBSPoPYJV0tHouTs8dDEY+Xt5tYmfdSj2vKkSkZ22uVoQhM9u3ohK0ui6IQsR6ELCQ8XJJQ6NagpqJQM+OM7vmnz45x2HbFuNTFYI3X91E3TImvqlIm9n2p73fH/l4/8Ep9ls2Dlu2wOub1YfcHp9fgO2PSlJ1k88f/zvfO3yON5pleAGbNz+MYZV0sZdNXZ3od/9siPcfnOJfv2jjsGVD1xSsSZXVZCqyV7LfMHRZJAcfB/+eN1/dRH/k44vDHj7b64m14XP0jZfWUuPgZ/b03MFK1UBEsdBeIISl43Ly/AhDJ0gikBiuUN0ycuejyF7glLcn5NQ8VRnPSUzHSq+uKaiVDfzFd24vjCFy2X0sU6fv4sFeF52+K84f3z9vvro5dW9cpC9OF51zXVPQ6nsIMkrItD2edxb7CZZgu++Jv3lBJPZapczwyS7LD+a9f53vFn1+Fj+Sz+lF1z2vj6EbMBDwJD0dAKySjp0NC9/++vpU/rO9URMywjLOg7xnOgnGnhyxwnlYHt/L9nkVZyavT84jw5il52XPka4pOGrbOB94E+3cWqng6QkrGNLpu3jw9Dx1HsMoxoeft1L3qGmM7xNdU3DSGWHgBCAKEdWquSNUUYi4A6ySDk1T8HCvlzrvi67bNL5xEXnxImeiyBiXQc9iby1Knb47c39chubJkkqCcyjLVwDwR9/YgZ6Tsli0L5muez6zpGsKjs9HggfL8t2OhB+ZN85F7tdsP5yy/G5Z35SnU8j3CzBd7iyquwBAq+/hF785mDkH8/QF/sxl52feelxWBpW/J4/fVxI80lrFwMgPcXI+gu0w7FJTZwEVmyvliTtggs8nexBg0FU762wf8nf/6aMj/P37+/gfHx7goGVj/2yI84EPx4swcBj+Jsfu5XdFzMETIRUZ0xnG9Z9/+zZeut1YeB5kep4x9m4Meze0NPq3YtjjYK77p0M8ORlCS7zUIy+E64UwNMY8TJ0BQ++sW6iYOjaaZXzjpTXUygzsNUwA9FdrpjAAiqqwhFWKe+WFJl5+oYkwpGj3XZQMFb3EMBfGMbSEgZVNDdurlgCu/879DZRNhsPXH/qw3SAxFjKQ0yBklR+rJRZFsrtVQ6vnivQaVoBDw866hWbNhB/EGCZYJKyohpIoSwS6SvCdlzfwvVc2Z4LcZudPBqTdWq3guD0SlcjWGiV4foRqEuXCn1cIA0Nea5QSjJhxsQG5Ta5MMqYgAAAgAElEQVQ46Ul5T16M4s5GFX/yzR186+VNtM5HM8cpU3/k4/FxH24CdM2rC8rFBIp8+7w9lX0fgABgNnUG9t/pu9BUReynvD7k9hRCsFI3sVYvoVJi+/D1F1dR0lUx/6+/uIqSkf53rWIAhIG3r9ZKqFZ0rDXKoqBENvViFlB0XnGIefOV/YaNZhkNywBBAoS+XceffGtHzBFPO3e9EN2hj9Waibde28KdJE0ze2Y3V8toJIDChLIKxEXWTS5yMLAD+FGM3c0qttcs8d0czDk7H9UEZ+Sie+LNVzdxb7s+npNGGWv1EoumTfjJnY0qfvjW7oUwRC67jzntnw3x6ZNzmIaKMKLwA+YMePFWDX/5vd3Umly2L7nPvD1YZM7rloHtjdpMniC3nz2LmsqKFXHgc1UlOGwx3L+SrmJztYySoS00novOzXW+W/T5Wfzosus+rY+NZhkrNVNUR29aBl6/t4o/+ebOTP4jywiX3aPZPWMaKkZumGDmaoKHTeN72T6XfWby+mz3XLT7LtYSXKa8c1S3DGyvMb4+GAUgAJpVBlC/3iyDAjjrOvjwixYoIADkP316jrNzB5WShiBgoO9BGIk7gbctg8KzIjQlbK9brGCOpqJWMbDeKMFMCuZkz7ssM8ybp1l8QzbyXmQuF5GDlrWWFx3bsxhPlvi9oapk6v64DE3woYws+earm7i3U5+UV762fmX74LpJnC+fOftLhoYXkqJRskydHeei92u2H1lmW/Yc5OkUskw7T+4sIo/yOfjgYQsD2585B/P0hWXMz7z1uIw8lDe/WX5/a7WCf/+Hd/HdVzaxfzrEUXvECoOZGhRCEIQRdjYstHtu7hjubFTTfF5T0KyZTB/dqGJzpYy90yHOug4eHfXR7rtJoaEYw1EA1w9Zka8SKwK4s2ZhvVlihagSPXelarLClYQVqGrWTPz5t2/jh2+9sND359HzbNgjlOYkgt/QDV2AslgkzyPlYaZclOSwfp7OCIyBQ4FiINvT0n3y0hLlfuS+ZvXzn/7ut/jyuC9CnTmVDBV/+d07ArBaHsPjoz68IEqBxz9OmGu1nA6tngZgvQgVmYNltrfoPlj2+J73fhelZznORfrOe9ayTGigS91ns9LSn6d1uyp6Fvvhsn3O4wmz2gcm09g4PMOLmUqK/1b2wO8rXZWMINPzvAcuOuYiMgRPdcxWF73IfCxrbme18x//59d+L+Tarwo9r+dlmTzh95We17W5TsoW2eKUnYPrmKt5fVznel2FHMzbfHzUx0lnJIom+kEEQ1ehJdV9X1xA114mPWuesLExHR7gq51ofEM3dIW037LR7jrwghjdoYeSycKP/SkAtNNATOeB7O6fDfHRF22WRiv14/G03yBGyVCnAqv2bX8MkBvFooqQ50fYT8LXs2Pg35AtvOD5kTDseUEExw0RxYBC2qhbBp4cDyZAzed5n+Tvk6u95Y2rKPH3+iNfVGI1dQVrSVXZi7YnU3/k48nxYCFg6GX0O+v3Z0XTxrPfsvEPH+w/N3O07Pmc9h4HY563/2YBGy+L5D7CKAYIA9u/qv6AZ7Nvl3HmZ63Hot+UBe6e9/xlxggsDlL/rOg69vzz0u+y76FZtKzvu+jZLSJDeDPOxKLjXxaPuW5e9az2//NERWRh+czMkm+fF/qqr+tlzsn+2RDvfHyCz/a6sN0QVlnDy7vNlH6w6Pw9K35errCq7AdntkjflQtF8edyx1xQHi7ybfPuFlk/5VVlPT8SKa8XnS8+tv2WDdsJUC3p2D8bgoIV8pN1uIsWJZGf8YNYFFECxgWVvCDG/pmNk3OHZWlpCh487QKEpfPeWbd+72SjZdGNYe+GbugCtH82RKvriEIOlFLGiCpIVZXjwKHvPzjFzz48FKklpq7iN5+3sN4sw3YCVJIiFcCYURNC8Lc/+wLH7RHOeg48P4IXRHD9EFZJhxtE0FRWfTemVJRdl5nW+w9Ocdp1ROg4IYCqsDRVQoBW18H+2XACfJaDmsaU4sujPrwgxtDxBVaRF0SC8WoqwcgL8eNffgmQcQGPf/2ijQdPu2jWTBCkma18mf/0/X3xfapC0LN93Nupo14xLgyyW6vo2DsbpnA33CAS3zvL2zGtPXl++iMfhy0bpq4iphQ925+Y/2UIHnK/8gXeqLJQ+2X2dRnKA4ruj3y0ey5qiSF473Qo9nx2Hyy7b/47Jy5Y/vphC2HEUi1ub1jizGWfnTaX2b+FcQyFTGLvaJqCT56co5MUuCibGihUsf/ubFRFqoRc/fI3n7fw/W/tXCiNNo94H8AYNwtg6cTTeMai7efN1TIB0IvSvDM/7xufHPXFfACYONNFCmbIZ3To+KiU8oH9i9A0A152jD99fx8g43snjxc9S0oZlpM0mrp1NWOdth/lc7Dsfmfxi6J7Mk9Zur1RnEcu8/suenanyRAyIL+pK7kVCcM4Xnj8y+IxRe+PefdrkXtjv2Wj1XVEtXH5TrRM7VqcLot801W0mb2Tvjjs4Z1PTnF/l2FeKYQI+YrTMu6qi9L7D07xz//ltzg4HUBTFXz9dh1/+eZuLkwDp+viwYvIKpdd34ueNy7jPz7qC0xDxw/hBW0MnQA/SKKsFpm/WXuoaDDBReamVtHRGnjsWyTjVKvn4v/6bw9wZ7OKO+tWrlzI5WEa05nyXpG9tH82xOcHPRy2bbg+i4quVXQhY77/4BStroO+7cPxQnhBjCCK0LBMrDdKgu+UTWYCqpZ0VgxxDv8RMqt0PvdOB+gNA1BKUTY11CpMN8U6k4O5/igb/KbtGb4uB2c2Ptk7h+dFCKIYURRD1xSoKiuiF0UxvCCGogBRrDCHkUfx8ZMAhqbC9UP8MqaglN1DWysVVEralcjYzyPdGPZu6IYWpP2zIX78yy8xsAO0ek5SfZWJq+d9D5WShifHA0QxhVXS8fGXHfRHDOMOAFo9B72hD11TcZB4OkZuKIxmQeJRqZganp4OWIQdAN+PRHENjtkDStDuuVirm+iPfDzc6wpm/Df/8BA/+80hPD+CnIUbkSipnKliYAf4m3/4HKs1EycdR5QRD4IY/ZEP01DFuGNK4QcRTjoOojiGysGEKUkuqgiGpgIWMLB9DBxWhpwQgrKpol4xQBMj2ElnhL7t41cfn6A79JLKq0AYUwycAAdnNup3DQRRjP/0d79F3/ahaQpMTRFz3agmyuGQXV6GoWKzUUalpKE/8vHbRx24foiY8kpLKr52u46He1185/Xthdb8/m4zddl2ei4AYK1eSj3H538RQW+WkMH7zQq6FVNLtX+dQmXeeLPzA7A54vMjG5XaXQe1sl5ojEUEMHmOZM/lnyb4e1ywPGzb0FQCx4/Zfg0j3Nuuw7JMYTSZtW7AeJ77Ix+PDnvo2wH0pDKvbJgv6SpOO6PUngaAnTVL7JGHe93UvHhBhPNBiP/nH7/Ak+MB3n59voA6jx7udcV/t/uu+O9OzxXjlXnGIjRrrvL2A/99mSTvj87AxSdPzhHHNFVkZK1eKvSNv3vcTv2b76cnxwN8MwHRzhrv+D7bWq3gpx/sp86opirwgwj9kZ9y9kybg+y3HLVHKQ94z/YRx1TcE3wcx+cONJXg9rqVOH/YuDgvv4xylzXKgbLvKmrc4MYLTk+PBwJKghv3+iMfP/7ll9hZswr1UbQveT8+3OtOrNtqo9i+mNX3wZmNVs8RCkuW997fbeLDz1tSdDvbmy/cqk3cFTKP7w494TDibc0i+Zxnf1/0+/LObn/E9t6PfvF4Lh/mtFYv4bBtY7UxviNXGyXkWvYoWLnvBca/LB4zr52iinaRe6OdOIMP2zaGToB+gtF0cDoAF7SW4XSZd29ehSFqXpv7Z0O888kJfv0Zc65x2ZI7gp8eD7BaLwEEODiz0Rt6qfMCXPyuuii9/+AUP/7llxh5EaI4RhDF+NfHHYy8EP/bv7snxrLM81eUiu657N8uOp77u0389IN9dHou+qMAfsjk/T+4tzrTcfZwr4t234Xjp+vOO26ITs9NzV2WR8eU5rbL3+HyE+ev737i4enxAH8qGW4WuSfmzc393SY++eWXcNzxt0QRiyg7brMIvnbXgWGoqJb11L3f6bkwdVXIewCT+X7+4SG2ViuF9xKXZwcjH67H9BuOPdesmthZs/Dup6cwdTXRwWKMvBA0Btohwzf12jY8P8JJZ4RmzcRJZwQAMA11gv/wvgejAIdtG5WSJvQfz2dZY0zWIHD9UPDxgzMbDYtFN3LZ9qBlY7Vewg/f2p34Pr6fD9s2Hh30YTsBIkqhawqimCLyI5SMxMA89AFQ6Koq9OU4pnAjFvwShpSNg7JClbbTR6WkJviv6sScf9XoxrB3Qze0AHGm+uXxAH3bF+W/OVEAdsL0NRUIwgitvgMCgmpZg1XS0el7CMIYI4+9Kzt2ZMTLvuQRUpLCFxTMsucHrEAEr2LaHfpo91nVofu7TZx0RvjHXx/kpr7EFFAJBQHghREGLR9+ECGKKI7aIwRRDFVhYxl5oTAi2k4IP4wRhjFiML6pqwpW6oYIl7bdAFEcw/UZc2XsnlXa7Qw8PD7s495OHT/78BD3tuvo2j7CmCKMKUw9YeARxcgNUSlp+OCzMwDsAuy2PXhBjJUauywf7J2DUoiqV5qqoN1zYWgsQmDkhvBDNsesShLFo4M+Wj0X1VoJ281SYcYuX7qDUQBCCHbWrAkQWu7FK3I553nws0IG7/fHv/wSBKw4xFoi/H551MeT4wFMQ01FfGb7WiZNEybffHUTb766mRKg1htlVBPPnGxUkvfkrDEWVT7ubFRx0hmlImJX68wrubVawTufnODhfhduEhHK95nrMdDif/fNHVQ0IsaTR/LvR21bGO5VhaAEDe2ei1Fy7rsDDyVDZQVcSIwoolBVtnZ1yxB7ZDAKxLzIEbBRFOODh2d4uN8r7IHOm7uHe128++mpSF3o9D2oClAuaSCSFn2RlDPu3BgLdeM0jJhS/IfvvyTm7aqiSDkvPmjZaPdZ4R+uMIYRwchjxsuOzqpjzyMmLDKSjSwELIq4Z/uolDQ8Purn7rNqSQelTNmgAJqWjnrVxMgN0bTMmXMgR3THlOLkfIQwiqGrKkxdEVHM530Pd2/VUuOLohieT/HFYV9UOneDCL991MHQCURKzLyohlkKkNzfzlq+4SEvAnXg+Li9bmF7jVVn5me/3XdRT4T+w5YNAoJKSZvbhzzWLG/4zectUfBBJs5nHx/24Xhj41rP9kUl6Xk0LerwrOcIQHCsj6Mm3/nkRDzfs30MRgG72xKH2NPjARRC8BffvSN4C1eWOPE5ktual5aVpXlne5YBKGvQ5XfoLD4sv7e7WcUb91bRT76/VtHx5qubqWd4nx88OBN8JDW+Galr2f4uymNmtfPkqC/4XBYmRL67phknjjsjbK6URfSOfPcdtm0Ba9K1AzQTR6XsdCmy9hNzVuDeFIaRgoaUIjTv7uSOD9cPQQEMegF0laBZMxNoGRZJf3g2xEHLFgp72VBwdu6gWtZzo+OvivbPhvjxP3+JVs9NMl0I1KQo20HLTq3/slLuF4kM/eiLNiilqT0JsD1zeu7M3bMXIgo4fsSqvKqsiNnQDWYaxgajgOkHGYzvKKbwgjg1d9nI5od7vVyjIX+n3XdTshMBhRtE+FliuAHSBs690yE+2+/C0FTUK/rCc3Nno4rNFQtPjwcgYHJdGAFhxPSpMIrhBhHcIELF1NBI5D0uD5/1nIk2vSDO3Ut588jHedCy2V0WUcSgUAhBFFMhYx53RtA1hckOSUAICJNlTs5HWKuXxF0IAI7HDHKmoU7wH/nM9YY+ukNPyD+OH4JS1q6uKyyQA0AQxTB1ZiREG3h6ksjLKrO2cZlJ1oU++qKNkRei3XPh+iGIQkBiCi+IoCqKyDbbbFZgaGqih7G5NzQCx2X3VMD3WeY6cfxYZNURkGt3Elwn3Rj2buiGFqB3Pj7BYdtGGMYTRr0shVFSj5WwaDfbDWE7AcKMra1I+ZqYMmbJXgBAWGRf3/bZpZJUBLWdAD99fx+/e9yB58e5znHep+NFcD0HqkrgBczTQSlr30+YI1GAkUsZlgRl/wYBFLD045jG6NkBaGKci+MYI49V6JT7DqMYhBActUdwvFBUyhw6AeKYghDADwjW6qzSXdnQ8OiwL9533FAIel3bTy5R1sPIDQAQqAqB7QSwyoytBRGLTKSUCo8Pq5hL0B14ODhm7WcNbdNSoWRD2zSwWB5iPu1yPjiz8bc/+wIP93ps7oaswvHJ+QgbjTIUhcBPFIK/+uMXRZ87a5bAqsgaHTj2oqxYzhrDZWiW8P4X372TuijlOZLxxuTUrFljzPbFDQY8gkpem77tTwCyA8Df/fwRHuz34HqhOCNmkrZQ0jXsJAYHrjw+PupjpWYyo4Pt4yCpbBqErGqXVdYxHPnCGh/GFLYTYLNZhuuFeHG7jt7QT6J4YxE1BkAY0/geqVV0MS/cAxxFLCrA8wmqZSoMAEBxT7us2EVJ2gcAgAJhzObcqKvi+UVT13j7px0H/ZEPx2dzWzFZNfCDFvP+vv3a1lww44umxOyfDfF//n+/w3F7hIjSRLhkFEYxyqYGQ1eFoF0kHbdRNTAcsrmSjSyGtF8fHfZz99nDvS5sLwQh40higO3L2xtV/O9/cm/mt/z8w0MB69DuOeMIbhpBVYmIYq4kqTOyx9wLI/g+w5gBpTANpkz6YYROz8VwFODp6SCJ3KZo9Rw8OR7g+0mkYdbBMHSYZ743ZIbMu1s1+FLBJm5w4t8tGwv6Cdi14zOlw/UjuF4IK4leMHUFblLtUv4OQ1dSc57tg/8v3ydPTgY4H4wVjLV6CX4QC6VENi6WDBWdgYt23wOlFDTRcgZOAD+MJ/bFk6M+fvXRQaGoQ5mvib5HPo5aI7zyAov4CqMYfhiJOzCmAEWEg7Mh9s+GggdmnXB+EjUvt8VTr6sVXaRM1S1DrBefCz53s1KemNGoJ97JGlLluy7PoJKnGMnvzaLsMw/3unOhHPIMVEX7KzKePAPKJ3s9nHYcjHyWfbDfGqJaNlA2tBTu2zTjRG/oozf0sb1eSe1/APD8GNXE7iPPLt8HeWufZ0DJ8tDzgSeiemXKGg8WMaQUoVkGiYd7XXG+KShcP4YfRAjCJJuiWYapKywS/pgB0vOMENePcXI+wsAJ8PXbjQuN7yL4be99eorhKERMKQglzGkEQFUVeP7YmPT+g1P8+vMz9IY+wjhGrayjVjEWgoGQ++TE15tnt2SdCq4fgYKmnAr9kY8vDwcY+SGiKIaqpqFtLiMTPtzrom4ZomI2wO6fh3tdVMtGSmaVqVbRYehKYgQbawXcycp51KPD3kSfhq7k8hmeFuwHcSp6ju8ZPzGWySSi+/wIYcjuDXnuis7N3e0a9o974hwfnCWyuDLuH2Bn/y/+fbqgxoF03jhRGuOjL9pjeJconji/fdvHyAvxo188xsdPOjg9H7G0VJWAUJJ8uwKFMFmlbhlMt4goSoYKUKaTxWAO7XbPFVlMAFIYdvI9tHcyxErNxEHLRi8Zg6ERqIoCQzeTjCywFF5VQUknCfQSYf2CZZo1q+MKrlwOFgb/9/fR7rs4bI3gBUzPiykFjYGIMkOhmuDmrTfK+D/+/CU83OviN0kkfHfgscIaBBPGYzHHbKIBMFm7ccmz8LzTjWHvhm5oAeICfhjNNupxouL/YaIq7aKUMgDSNANWFArXoxipIRPyk6iRaRTTcYOqShLvTc6DETM2jF9kQighrI0opggjptASAsQxa1ceK6VIUoGZ1bDVc1la7UhFHLNoPlUhAIVIWXx5t4nP98cXfRSP2wxD5pmJJOMhIey/aEwxsANQsLHQzCyEEYs4+OjhGTaSVKyTzgg/eXdPlGU3dRU1SxfRCbJglU09lRXImMbYWbPwo188ZiHrpjZON0uMRH07YGnHlHkrHTdkAo8bo9P3UK/oMA0N3aGH//yTz3D/TgNvv76VwjfJMzp4QZTytAGXw/KaJohmL0P+/cNRgF8/bGEwYoZmq6Rhe60CQgjqliHwlgCkUrNmKZ6/+vgE3eSbS4YCAsLSd5IIKlkI/uiLNiskE7H0kFpFRxyzKKYojpP9w/aa64Vw3BCrdROdgYt/+ugQdtIPpVSkSZ11HXSHLEpUIYATxbDdADQGTDOJyAM7P4dtG7WyIdbECyKUTQ2OG7JoBJ9hhTx42sX9Xaac3N9t4l8+PmYRPQ6LAo2TiDPm2Ryf8XneRXkN5b1HkGEaOflui6aucQPOyAtY9AVlPKIbRLASQ+YsgyQ3KvzrF210+h50TcFao4TbG9bU85ZVZH/0T49x2BqlBFIq/YfrR1AUgihiaY0VU8ff/PRzvHirNjXN8417a8LYL/NWOd1+Fhi07UwKip4f4dFhb2YK48O9bqo/NxinllDJoNK3faHke0kho4ETQCUk4b0UjhfB8yOYhgpDVdG3A4y8UcqYFoUh+raPn7y7h9vrLOqYpwg+2DvHyA2hqgrixGj96KiPkq6K6FvZmHVwZqeM4udDF0NnbKT2Q+Yw+vhxB6+/uIrVRgmHLVviW7GY46P2CJ4fJUbB8dwPk6g3TnunQ/zucQfVJDqxn+yZMKbQVAWGrooUR4BFnZ+eOwgjVjQq0QGgKMwpJPORdz4+wZenQyhJJExMKT78vIVVyVgmRx3KfM2TjJWyMZgm+xFgeLSUUvgxBS2xtee8XTb6AGNjp9wWV05LfVZpdu90iMM2S3mioCLNE2DKnXy2s+nDjh+BEKRSQ70gmnCcXEdxibpl4Deft1KG2k7fnYC6AK4vHfPhXhfdAeNzYUyZgTaI4XoONhJDFN87fA2zUZd87fjdzPc/AJjGeF3lyH9Tekdee3lcs1KAH+73sL1WmZpNwMc7y5DC+1nE4TILg20wCgTPiiKKOObyGgTP2lm30Om5wvnqx+y5KKaIk2JvlZKWMm7OwtQUEadRjKEbLIRByufANBQ4PhGXSxDGUJNMmVpFx/sPTvHf39sDwKp1xhQ4H/jJdxuFYSDkPmXq2z5+/uGhqPwpOxVk3sP31+HZECOPrTMFk3cHToDDsyHqd1cvhXErFzMAIO4fhp9N0Rvmz+v93Sb2TofsTpfuyHJJw2qjJHjUO59MpsOv1Uu5fIbL30aSfSHaTBxfhq5MvMcdnBQUthuNI8goXWhu3ri3hk8etVJGcYBlL/H+8+j+blMYozh5fgQQoGRQoW8M3QCgSOkOh21bpMhyPo0gFkELCiGI41jwi7de3cTPPjwUc6MoBFHAzlUMKs5gpcTGSymFH8Vo91yUkju1bhlwvBDdoYfukDm3WaYLhaYQRHEMz2dGOC3BbS+XxvO/u8Wd7oFwjKgqQcMaF0bkgTIAoCpMpwujGGJJKUCTqDwKKvgT31OHbRtlU8PAYRh/s3ReFswSQiEERnJ+v6p0Y9i7oRtagBwvRNf24MyJ1rtuojGgakjhWCQQA4Uozi9Wl98XMGG4owA0hUBRkouEP0MmIxJjyjD8Ts9ZuLiisMtWURRoCoGhq3j7tS2cnjPDCsA8YSRpK6Y0MdqlxxDFVHxzHE//8iii2DsdYDjyMXJDnA89tPsu3CBEHI/xKg40GyAQacNAOvV0d7OKnyfpc5TG8MMYR50RiJJOKwMgjK1lU8NwFMDxI+hJ4RPXH0dijrwQI4+F8VNQPDkZQFEIdjerQmjOMzownJH0IsoYQdOE33c+PsHD/Z5I2ZiWYpdnNJI9oIORj/aAGTjNJETfCyJsrpRRLevYaJRTWFTZMcq0fzbETz/YR3foiRL3LZ62UzWFYACMUwUcL0DfYfPj+hEopTjrugjCaGK/RjESryBw1B7Bqpjg+hNXvA7bNsKkgjQA6FJ6NxJBQ0uC3sqGhqETYr2uiDU5bNsJhhDbtEMnwGq9hO31ChRC8N6np9jdrKJZNdEb+lCSyNIkYBZlg13NXMmbpURPKHdJugQAEKKgVtYTYwnBat0Aj27NVnIrSjyFuGxqYlxxwgSCiOG8TDNI8rV9fNjHWc9lhv0oRnQ+gu0E0DQF//LxCW6tlKfux4d7XTw5Hkw944kDGX4QMWHb0EApxVHbhh9GU9M8727XRTp5yWBFceToJwATyjKnWkVH1dbFvANjxadeMdC1PTziqbCJsV6OnskadRTC0h4Zf2D4OIGq4O5WDVurFRx3Rjg/9qApBKauIwiTvUpYIaN723W0+y46fTdxvoznihB2j7l+hJKhom4ZYr0GowAxpVBVRfBbALDdQBj2uPLQt310+q74nVKKds+DJhmlFUIQJdHqh20bdcsQFdmfHA+gawrWG2yOD1tDofhpChEGJ0MbGxUBpqCpCnNGAWNnED/oT08HKBuagGjwg4gZSQGhMPBzFkYU/ZEv+MiTkwEAAldKr/WCOBVBKEcdbq9VhGJiSsbK7bWx8Zen8cXJ/UQUpgQSwub7u69s4L1PT1NGH2Bs7JTbGqfux+l/S4YRL2CYSj/43p1cAxBPH+70XWEc9fwIT4cDNKvmhOOkKGj+RaJv5TuIp+L6QYxO30VM2fcdtUepSMTrirQYjAKcdUdCceRniCuI93aYTMAVzfc+PZ24g/n9fNRmUcz1igGsM0NM0zLh+qHAHeT7iDu+svtIHhenPOzImNLUfuUkr9f93eZUQ8rBmZ1a76IYZLOwCh/udWHqCs6HzGnA4ncYX+JOrE7PxUHLRhRTaAl0heMx4zMBw+KT0yaBfBy5k84oFWH75GTADCGZjIZZBjc+xztrFoYOSyUNIy50htheq+D+bpMVjEvGpmsqkzcokxNe2V1ZaL/mPcedxpzkc8/lDPn3rh0I45JsROva7L/nOfHmFQLq2b4wKHJdg0epcf6Xndc7G1X84Ht35lbFvX+ngScng5Rxv27lF1rg78QxxcEZu9dVRRF3ws6alSpqBTC+wg3LXNYKI7S6r8gAACAASURBVIp230Pf9gVMwDy6u13HGy+uotVzcXbugBB2J/KotO6AYUNur1mpaM07G1V8/1s7SXQ+O6uUsvtBdnbXK0ai47CU1VbPFQY4AMzYRYEoZnBMqjKOuLu7VcObr26KPv/Lzx8x4yGAsskCKfTECFevGAjjZE5iCpUwN7CmKWJfGbqKVs+FmzwDCsSg8EMKM6KiIIWqEFTLLAsmhTv8/j76I184gHk6bd/2sbtZxUdfjHGNy6aGocOyr2SBnYDJlyM3RM/28KuPTzAYMXnkFq0ICJWhEyA/OmVMns8yIA7PbPzha1uF1vv3kW4Mezd0QwWJl/QOI1rcYnZNRAGEIUWkACcdBwopNkQlSem9zOfwYLwgpFAIuwxqZR29kS+iJPKIGRMJeNQ5N4QQACedEcqGii96LlSVQFUJS1P1I9AYuR9HKaBpREQK8XDuyfFS4cn0w2HKe8yJ4+PwcvY89YAL0I+O+sk3c0MWa6M78NAb+thaKaNhGQyjMKlaVTFZSsKABgiCCH7A54GKeYxDCl1VEMVxIiCwi6039FCrGPhsr4uTrgNVYYLv+cATgPpNy4BCyITxLgt4/POPjvDCVpWlTUog1cedEe7eqmFbKvCQNRrJBkuuVA5GAUZeJNL1wiiGVdJYNS4/wkrNxH/4s5dEpNaTJNVGUwkeHfZFldq3Xt3E917ZFGk75dLYcEQpRRDRlEIFsFSBu7dq8AIWiceFB54qP82+SxR2yccxxdPjPl6S2qR0jLcWUyawqiI6T2HGY8qUD25ACKJYCGdcoWr3XZQNDRGlWK2zfckjOuoVA+9+eortNQtWWcfBmY1OghejKYowSvA2Z3kXs55+bnho992kCqUK01Bh6qowUDcsY2qa7DwFnUdgOB7DSopidsZVBYmRlRmNvjzqT2AM8bVl2CxUeJwZ5mgovN7csGJbATw/wqdPztGsmbDKOksvdYKpngtCWBRlTAElEfaZIZaIdclLJQXGKXm5BQRsH2VDxYOn3YmUx/u7TZwPPYBStPpj73YpqZotG2y4sZ5HJrLUVXZ+TENFSVcxiinA7f0UIArBSt0U2DR/9ccv4j//5DO4foiBE0DXFLFXOT8xdRWOH8H1IwQBi2AkhAgwak0lQmmMKUVv6LHIMgrEcSCcKFGSQsqJGyvafebd51XvuDISSItCCGHRtoSwFN+WDUNXBV5sQ0rRoUk0aRTFAFXGRZrUcWSKQgi6Qw9a8htX5Pi6371Vw9OTIVw/QsNiEVIffdFmhrzMXRDHjFd9ttdFtazj1RdWWGRRGMFP8Dj53XXQsnF67oACKBkqCMbnnBWEYhhpMaW4f6eRSqXSNRaBSwjjOzQGArA7t1bRxf575+MTAEB36AtvmaGrqSBbvl5cieb/5ni8XGG0ynpqX8s8gr/DjaOmoabwlmSoBNlolaVsNOCiVS25QW/oJIWxkrSwuqWjO/QZTlTCdwlhMsELt2q4tVKZiru3TArjGIdnNjw/ZFkIiWFWVQkqpTEw/mAUiP6PO6OJlOi+7UPXFHHv7W5W8YMEtkLmtdWynq5KmdlHnPhdsH82xK8+ORFpdbzyuh9GAqal3XcxsAP4UTQ2oCTzxQ0pg1EA22WQKL2hD0UluJMpxDOv0Az/juEowNAN2P5bT0OZ7CXYeQCEcc9gn4xWz4Whq1irm2j1PJbypytJhCuBooxlMD7n02BB3v30NBVVLaf9F4Uq4UasnXULjhfiy5MBophFPq03ythosHutLxlAzSTdFGDphvPS4eV5kwsT8JTaTo+lJ5qGIgowyU4F3v5By4btBmx/Jc50U1fhhzGGSQaFYajY3Zydtj7vDHM+wA2KPO2RR2lxWSVvXu9sVIHXgZWaOfXcvv36Vu5+n+b8fbjXxcgNUa3oGI4gUkKz7/FvMCTDcqWki6IXpsEcR0XTpf/re/v48MEpTF3Bay+uAAAeH/ZBKXOAqSozcq03SxM88HuvbAr4CwH9UjcncGFtN0StrOPurRqDswhCfPy4g0pJh+2y+x4hMzZz+b9kaHj7dWas4vzx/u0GDts2zs5dhHEMXWOYvRsrZaiEoJ9Euq3USsJ5zbGSqxUdIy9Ef8RSekGYvkgpe0ZVFfzRG7fEXnWDCI2qgWpJR9/2sbVaSWAvuAzDHFpeEOGgZeMH37uDj75osyj9pHJvTNl9Sgg7azTJ/mJZTsBZl/G6etXAzprFioWsW/jd4w5Ouy40lc7NjFMVBbYb4LeP2l/Zyrg3hr0buqGC9HCvi9sbFvwwgutFiOJwquHgWRBPtPOCCJqmgITTjWpcJ2b6GgEBnfrsQmOgzGBDCGCVtJTgo5BxGpQ8DhBm9FhPBANKgf/+3h521i18baeOg5aNkRNC11j0EY/0IZJiz6MDK6bOFDIkxTNolBsxyN/zg0gYbbjSRSkLVVcVhquiqgSPD/tCYPKCCK0eE16qZVZi/vTcAZBEuiQAvm4Q4XaCjxdTisdHfXZJxrEwhlI+79KlGVOGTaWqTLDtjXwctGxmlCFAM8E5sZP0TVNXoEKBH8a4vWGlLqt3PjnBYctOAQy7foRPnpyjYmro2r7wuIYxxZPjASwJpDorPPOIg1GCeUgT42YYjb+JY2sBJAWOzPYAwd1bNVb5KsFQrJVZ2jNPaeFpO6auAhWGicHHIytUnPojH8PEuMENKkEYgpsK8rZ1xdRYRBIozroONppJ5GPLFjhpYcTwbLLvaRpBwzJRNlSh+Hz35Q1RPANgSn/dMrC7WcXfv7cv+pIjgXhaZ71ioH6XCfPMwOehpKup6MZZnvasIM0jf/wgxvZ6RRiV5LS2WZVZ5ynodcsQ6WmmrsALGE6MprJokTCmqJW1XIwhvrbcaz6OgqGgMYFPY5SS5eVpgcKTS1haLaVjsOq8teXKgaIwh0AYM4PwSo0ZkeQIiGnK3UQBgcTC3rBMEIUZaI/aI1TLuhCmh8m3ASzCM0wif4cjlq40jiBj2Gk8EnilZrLoh+T8C4MRGE/gFX65UZbjWd7fbeCDz85ENItV0pNxErR6LtabJazVS2j3HAQB87iXDGakVpVxinx/5DMMuOQyiygFDRkfN3VWda5a1vHybhOg44q1ZVNLRSgSAui6Aj+IWaorYfOgqoxv8wISADOotfsMI69yi4GMc6//MHkuCCPoGsOz4phCtYqenCOGZeX6EQMxVwgaVRPbaxZcnym+L27Xk2gBZqSbhr9jO8zwe9S2MfICUDqu0H567sDQFcbPkn05dNiZNzQFR+0RyoaG2xtVcVZ3t6qpiKFaRYftsu+ncTJPqiIcGvK+3Vm3UmMrGWoKB4pHy3Almq+f44YiknLaueMkoAJKmuBvY2DzdPSIbLSaZexfpCoo5zFPTgZJRGoE6kdAYovhBjCaRLADSBwUCh4d9pI0ajbWq6oAv382xHAUiMhOEAKiEFHsoS4Za7jh5s5GFX/1xy+m+KecRpe9t/g7s4xl0wyq/G+2E4i9yiO0TEMFjSk6iVFv5AUol9hZ3Tsbigimt1/fwtAN0Ld9cS6DKIbvRvjMCURRC35nTSs0I4+zWtFFdG0Wn/gH370jopwY/IqCmqUzuAqDnYuGZcILYwGfoRCW1dCwTNzeGJ8N7lzKoyxcAt/v2WjKWQY32ZitKAT3thvwgzC1jhxzjvNA2REpp1kXvWsrpiacWXyNVJXxCs4DslAGSCBw7t9pJPdyiHbfRaDH8IIIuq5C19ndLxcsyKN5Z1jmAwphEdUEZKIIRd68FpErihbDyUYfl5LqyoampoxSWf600Sjj9NxBrTLGPQZYFWqeSjqLRNXWzigly+2sW7i3U8fjoz7WG+W5BUuKYHXbTiCwRWNKxb7ieOJByKEdFCD5FD+K8aN/epyqxtuomhh5IXpDH2pMhCwRhDE21i186+vrIko/SwMnGDvOEmGLF00kSUAIMI6CPWqNxLnj63vUGWG9WZqoCk8Im4dm1cDe2ZAVAEvOp0KIcPQEIXNIhhErPEUoEcWnqiU2P+89OEW1rENVAT+YrcQKfUlV8PlBf+azv890Y9i7oRsqSIMRS6u6t12HqSl4emrPLaBx3VQ2FGiqgiAxTPH0H1mn4V5nniKkECK+Y55tb256b4L11KyZGDoBFEIwdANWfhxgnu+kHdNQUC5pcL0QuiYLjeyJTs/Fi9t1bK9Z+PKoDwrg3nYd7z1gAi03LBEyTpXcWmWe1J01CwctG/tnQ5Z2KUXF8XSoWkVHGFJYJRWtvse8SYlAyYx4TAEuG5q44ExdFbh4AETEQxSzPrjSzMl2AtxZZ9hha/USTjpMQS0ZzEAYRwzrSVUIFEUBT0/hMZRlQxP98Sp6pqEiojTBtmDVsJpV9vu7n56mDHt7J0zBlAGGAWaYI2DRMaoyFnKimKLTc7E7o0JXvWKgaZl4ZbeJDz9vTeAYgrB24jhOgSOnKstKEUx8DgHmbX9ltyk806bOIs3KJluDekZo3N2s4unJgHn0wC5s12PzFfssDZdkAmwVQKxT2dDgR/EENtLOmoWzrsOw8RJcHYDtmY2VMm6tVCaw2vIi3R7udVNYOJw6vclUKW7giynFSnW6ZztL2VQ52fjatEwWCSIZZGa1V0RB79s+Xtis4enJAARKYgBnxo9qWROVWQFMYAzVKvo4siHLSAh3NLA/cEHQ8cbnjT1GUTYUDJ04SUMZN2FozMBTKWkpQbJsaszohXQxjFnK3UQBgeRc1yvGWHC2DNzZqOIfPthPDGUqNKnyKq/mJu9xjp3GDYxyhKdCCL75+hrqloFffHQE148mFAV+Jt9+bQsP93qoltMTubNm4XzgiX1ACFP2e0OfOV4UZly3kn3R6bnCiD5yWCEkhpnKYBEA4NW7K6LSMacHOXtlJVEkuEGOKxKmpqAVRBPGAccPUyDjH37eQslQ0R144+iXkBWUUVUFjhuK1EhDV9GwDJHCzAvhcHw2gH1bSVcwiikUBSkIByX5xjiO0bBKOGjZKBuaqFYPsGhUx4vRsHREERXrWi0bUFVFYB7KxNO6OC+4u8WiLrJ78oWtmnB8TauM6wUsdZyf5btbtRReGL9TsthOeeeO8wgBFaCrMOosQlRTFTQsfcIAJRutZvGgRXD4+LeKyMEEVF8UEJIAlkxdQRDFCCMKUycIY4jUsmybyzTscaPNS7cb+OxJJ4m+ZZXDzMTpwkk23GSNEyMvzDXqFa3AKbcl8+5/+GAfAKCrKhyM54PzGUIIXtxmxgZDMjLxqDXuHKiWdARRLGTCsqGhnUT8cXxYTnkYonx8037PGjT+4198He99eoovj/ri3A55tCLY2t7bruNAs9G3/QQ7Eri9kZ5DfrfmGUWy9+p4v6eNN7OcZfLcB2GMqmVgvWFORPy99eqmcEjKjsg769W5UBcTTtNk3I+P+yjpGgxdwQubNYEXyuVhrAPVEnO+jtwQO2uWePf2ugU/iERUM7/7bicOgyLpx7N+l/nALMPzvG+Vf59m9JpGedHHps74GMcilIv9yG3+7c++wNPjQSoStV7JT/ed1m+W//B1KRssvThLsyJDp0VDc6MVgBROciScqQzjTkvwdXkF3KOWzSKFpX3q+SySLnv3dnoufpBUZZ9mXFyrl1h0PY1FRAalzODOdS7eVh4eqO2wtGsux3PiUDO1ZO7bPVcYDEumCkNTsN4so9VzEQQRCFgks5EY5eSicJ4foVrWUSvrsEfhxBhkIhjjZIZz0nZ/n+nGsHdDN1SQuHDMFPBV+AHFQdsGkjTBi9A8Q5muKaAxC1GeFx1YNlXc3qjC8yN0Bh7zjIB5Ej0vQpikzJm6io2VMoYjln6hJ4YH7hmZRooC6IoiojL8THlfQpI0JUJAwCIkVusmDF1Bu+chplREpakKwWqtBKuso913oanMQ8NxhRgQ+CS2CMAUuEdHfZEWWU0wxDabFRCCVIpcp+/CqCqssEIyXtNQUSnpMHUVd7cqUBQWWcYwQ5gx1NAVrDVYOi2PCOMUxVQIovx3OSJEVrKqJV1c3nXLQMXUMfIDEKhYrZfQG3rwQ4ZFVbd0eD6L5lEVRRhIhg4TfIdOKKrogbKLrmxqqWigfs4FzcecWqvEICgbIfl3eEEshLNZ+Eocp4cZJYnAsVKSTa0oSgocWRZwBK5gZmx922fAuGfDVPqiaajYaJZxa62SSjcGgIf7PZQNTUQsUAoYmgKqQVSPFnhsdGzYKZssjXZ3tY7B0BOFU/j+qZZ1HLSGLILO0GCVElwYCR9Npjyh9IMHZyksHE5eEONPv7WZiuzhJOPOFKE84bBeMUS61yJURLgfjALsrFuoJmeXY+J0ei5WG6UJjBz5Xb62PdvHgARQFeaRJoRAS1JYuPOY70/5vAEMN/Dl3RV8+vQcfhAnhnHmsV+tl2Boioh8EhhEfiTOapHIxUXnhf+vQlhEj9wn/wZOnMfJgjCP8FQIESnSfdufiW0mp9Nl5/x84Il2AaCtqzA1DUEU4+UXmiJNDgD+33/8Iom8MEAogRey9N4oYvx8Z83Cam2yiEG1lMYUBNg53VqpYHO1nKq4yjHGNDXNb+QoOhn3S54vI1EgNJUVQ6lbBjaaZQQhS3/n1Xz5t9YtA2/cW0XfZjx/rVGG6fg4HzBoCN4nw3clqFUM3F6v4l8ftVFt6NB1FX3bQxRRGBpz2tQyhhkCMrOQSpYX/N//7QGLLkkU9uzZmFUZt24ZaFZNUVlZdiDsblYxckM4fjj33HEeIRuS15tl3EkKqOTxoqLnoygOn/ytInIw4d18zfmdpCokqfzI7vlmzUR36E/Mkdzmsoi3t7tVg0bGWGeUUry82xyny+YYbuS1/9EvHudHwxQc7zRDB3+/brEIVl6FGoQIwz6Qjk4GxvuLv6+pCmplI+UcUBNczKzMIBsbinzL1JRMsKhMAgYnslo3hdHBC2Lh4OJwEbOgIfKMIm+9mr5X+X6vVvQJqJJZJM99CALbTvO6WkUXTtR3k0JqWysVASkyj3KdppYxYSCq2sk9G8ZoWEYKQy27v+oWCzz45Mk5mlVzAjKiSPpx3u95VDTCbla/Fzm3edHHQJp3Thvz269t5Vb4LsLnxtGYKkvPT8jLOOiyNM95CEzOoWxsk3GSAYaN7CVQPmUJe49jPWf5I8O6VbC9VknJa+uN8sxzVC2x6NutlRJOzp3EgUpBoKBkqlivm6k+8vBArVK+iWl3k/WrqQru3arD8SJRxblsaKxQnq5CV1mgSjmBiwilO0IYdRPdp1YxcNJxZmeekTF830YGJuarRDeGvRu6oYKUVaBrlo7aSEMUU/TtYG60m0wcENjQ1alRf4Qkl0IiZDleNGFM46RrRIRum4aKW6sV9GwPYRhD0xSWWgrmld9olPHidj0VBffPvzuG7YaIKQNql7+FAFBUYK1WEt4SQ4vRH3ksAkLC9SibGkqGildeaOK4M2LpBYlyPXACBAFLbvn6nQZe2mkAAL486qeqDrb7vDrtWPFlqTiMZKU9iii2VsfCVFbpiSnF+cCDqSdpwYSCgKBsMoX1B99jSvQ75RMR3RbFVAC6A0ywGjqsqpOZ4MAkoUUwdGaQNA0Nps4woxRChEB1e8NKXd6NqoEa1YWw9fioj77NFM5q2YDRUFCzNQQRRcngSiDrL5A8TKpKEEdpRQiYFC52N6v4bL/LoqokQX21ZsD1IqhKEg2XKAaNqon7dxopPJ5pXlluWBgmRSsClSAKqQDglbGEgLTgWDIUUYAmO36etvPOJ+M12d2sTjWoceMGAYEfjatPNqomCFhUkOePgRmNJG2xVmHrsL1Zg5ZU8EpFvlkG6tbqTDy6eVSr6ELwloWqu1u1CbyVi+JFLSJgFxnvPOFeODgSYxSnsqnlGjrkd8Xalk/wzsenGPkhDE1BtawLAzWl7JxpqpK0T1PeZlNnhrtbqxWAYGKPZD3Q7b4LAmbAmVUV9zLzkgUWR/ItjG+RpOrp2Gjc6btYzan4mQW4nxcRMQ2XiAvOAFLrlLeXv/nSmvg2FkmjoFYxUpiMecrJ7Q1LAPXLRqXdzeqEQj7yQjh+KeUgARgf49XzZEMlx+AT0dIEaFbNVFRGEcUfYGe6b/v4bL8L2wnh+iy1v2bpKBssDbhuGdhesxKcJoKywdaq3XdFZIBMhj69AuK0uarm/J7dP3mVcbNt5hl75p3ZLI/Y3aymimsAuBQvKrJX5XHxCHZeZAhg6dlhRFG3mFHn6ckgpcgBbM2zkVfZb10Gyed93vkp2k7292WMb7VRYpHtyRyauiqcUkDa8MH+nt5PtYo++YyhQlVIgiWZlmWW8Y13NqopnsPTleXxAeO9M824Oevey+5l2Ri2KN3fbeKTvckKwnx833ulmCEvS9PmbSKSP9l/eXsvr426ZeDurdrcuzhLi5xhTkUi7KaNc954irQlO03z9k7eeIGLyUq8341mBX3JocX7zRqU541FHlNe/3wtZJzkcXQmg4mQI21NQ0UYxRP8ketOWXmNF6GbZ1y8t9MAQISOwMeRcrJPwQN9ebeJoRNMyAgcvoTLx7dWyql7j8sed2/V8OR4IPgTd96XS5q4G29bltgPuqbkOn44qQk8S62s48++vTP1ud93ujHs3dANFaQsA7y7VUPJYPhqfhjDkVJ4eEVBzupkQ5mpKQDHH0rwBhwvGuPeJe/XLS58GdhYKePwzMZZz0nwqcbtaRpB0zJT3pvb6xYaVUNU3GxaMbwwTqWR8GpsAPDirRq+OOxDISz9J45Z5VlNY+lkKzUDr7ywgjdeXMXvHneEQH4+8ARAKme0PCVKvujauop6hXkQ37i3Cl1VxCXyp9/aSV2I/LKW013ksQLMuLezbk0IbNlLUk4X4GDSfhDj269s4o27aQyYvHcAdiG+fKcJEAhgYx5Ndnu9irplsCgggomUm6xwmhWe1uoMf+Leel282x/5gIS1xfvbWbNEWkatrAtMN3nd38pU9nr79S0MHQaE3+m7Qgi4t13H0GFYLixa0BBGB7k62DxBiOP0yNF1AITRVJ5X+du31y2BsScryHz8RQVGPgZZqJBxjYBxwZP7dxq4e6s2U/haVLCdR3K0pixUvXmB75xFy2qniHA/7Zmigi0f69uvbaXxqBIQ5vVGmaVeJVFEsuIHjDHAphl6AaSik/i8X1a5mzUvWWBxTjsJ9truZhV925/K87LtAcWUkGnPyHMwrf28b5Mrs86LbLy/2xQG3rw+smlbP/1gnxUKyaSjvi1Vp+NneS1TIZZTXgrkrL0vn7+X7zRFFW/uiJLb/LNvszWxLDMVnVMy1AmldK1ewhv3VgsrckX3T15l3GltFm2b0zwecRkesojCLK8JMDa8399t4O5Wmj8/PR0IhxOXKzCpP16KR+fRRYwcV9nOtHblKrteEIuqmABy+RHf6/K+2zsdpp4pGxpgMofvvAr2F/3GaRGka83yQtXaZxn9lpWafWejitUVC7/66GCpBVsue48uqw1Oy3QQFh3nRc7BZffORfcG77dZY7yI6xIv3BpXol2Go5aPEWBrsdYsT0Sl316volE1JzJ0tpNMCpmyupP8PXJ/04yL9YqBezv1lBydlb2mpWVzA960OZl377392hbubtXw8w8PEycDu7MVQnB3qybkeV5UrV5h+ONjDHMkzwPVsgZd07C9XsGffWvnK1s4AwAIpTMDF2/ohgrT2dngWQ9hLm1s1JY6Tl7pc++EpQ4OHJbeqmksKiSKGXZMnOASNC0DK/USSrqCvhOICngxZRF5QRgjjCkIWBpQyVBRrzJMs0bVgO2GeHzUF8DOtbKOe9s1bK9bsN0QZ10HA5tVwrJKGm6tVVC3DGiKIgDg5TQSYMx0WfrjEMNRCC+MEiwFBVZJwx98bRX/05u7uLNRFRXt9k6H6A49VqQijBDFDONqvVHGyy80hcLGnwUYsHheqmE26oJXk8sqq3kKbBGw3ewz33l9G2dng6nRHnm/n3RG+B+/OcRZ1wEFRb1i4IXNGitFT4CRE05UhCsy5iLfyp85OLNFH1EUozNgUZm8quzWamUi0u3uLYbltN+yYTsBqiUdtzemjy97YReZ36LRdXJ7nYGLTt+bqIo766xNG0uR/SP2bmas/8u/+xoqCcZjke9dZF4e7nVz5/0iwt4yx3bZfhY5N7PezeNJeftP3vfZaouXmSuZ5t0N89pcdKyXXad5tEj7qTVJgOiKRDYu2od89hpVhlU4ctN8k59d+dxwHjtrn0zjQdn9Nhj5OGqPYLshS69P7ir+7FHXxdHJIMWLi7R92bm6DL+4zF7KexfAhc5dUZJlCCAtF8zjD3xsV3Vu5DFm98JV8u1F33v/walIAc27P/P4kWVOniMgLaM1qsx4wCvDT5PZLvuNV8X/ruL+4/Lisuky9+gy25jX1qLPXLTtou9Ok++umpbFEy7S7yx9RFMVfP12HX/55i6AfJ3jIjL6PPks+97fv7eHLw76CKMYGytl/IEUxDFNrsi79ypllmHFeZCuErhBnKsr/OTdpyzjLMHzW6mZODi10bV9RFEMkoxfT7KtvvG1tZlO4aK0bFvCRfqfRjeGvRtaGv1bNOwtStyzIUeP8Si2484Ijw/7Cb4RqxJk6ApWaibu3aqLaKpZjPWn7++nvK+eH8HQVdzZrM5VMkVkWxIhxt/lqaXfz3g5uDL1cK+HmFL4UkoIB4ze3azmeg7nfUcRAeD9B6f42YeHE9hCRSJzNjZq+PXHR7leprz3ecRJNoqkXjFQrUxWapW95ot8+yKUJ+z87stOoei5ou0tunaLjnkRofCyczmtjR/+0T1h2LtMO/JYljHeRfvMe47zGY6ldV2C6DRa9rwsky5yN1yFcnrVBr95NM9gsAyS78FUhGNyb0zbD3kGvLu3aoX5Xt7+69s+qhVdKC9/+M3bC/ODZ7lei4yjCI/nEeMAFlqbRcZ2FXdLXj+XXYtnJS9O45M88ne/ZU9E8QDz5appUWASeQAAIABJREFUvBeAUK4XbfcqqagxnBsO+raPk44zgS1XdPzLkhGWSdfFX4rIDsDVyrRFxnXVfc6b7+vgCbOcLXyvD0eBMHByXfL+bkMEVFyE315mrt9/cCoKyQBM9xw4Ab62U0e1rIv7WS72ktfu+w9O8ZN390SGEcf9rlV0oQfzdz/+soOffrDPoKaklOTvvryB4/YIj4/6aPddAXelqQQrNROv7K4U0olm0bO2Jcwy7Kl//dd//dfXN5Qb+irTaJQP3P88kWWZz3Sc7z84xVnXYfhwCX5MFFM83O/B80MMnQAxBfyAVfSkYFU8FYUxJNsJBO5RXtuPj/qiXc5YgyCCSlh1rMOWzQxRmfSp9x+cChyDo5YN2w3FuyVTRRRTHJ7ZuLPJUk/5BfDkeIAwjtEbenADVgVRUxUEQYxmzcRne92J0HAAU7+Dt+sl3+8lJeWzY94/G+K//ssTMeYopqxSosZwJqbNESfLMvHzD/YnqpVOG9v7D1gltzADKM3SiCAA8+U2OglWYNFvX4Ty5umjz1s4H7gC/4+TH8YwNGVmn9PaUxQijLWXHX/Rtc0jeX9edCzT2nDDGLdzgH8vM5ZljHfRPrPPcaNJFFMEQTTz/F8XLXtelkmL3g2X2c/X2eYixIVzN6ko7foRHh32UTY1kdq+rH68IErdgwDEvZG3H7hz5cvjQYLHFqPdd/HooIfByC/E97L7j58R2wnQqJrwggjH5w5MTSk03896vRYZR1Eef9SyGSZiUt2Z06y1WXRsy75bis7BovSs5MU8Ptm3fTx4eo6yqeGoZcMLIiHz8HmcJx/m8d790yGO2iN4QXShdq+K5q2n/PfeyMeXxwPsnw4TnEykvqHo+JclIyyLrpO/FJEd2PxOGjivcn9cp8xQZL6vmifkjeHTJ+d4fMygayhY8ZnzoQc/iNHqu4JP206A43MWIMKfXYTfXmauf/RPj1N48cMR02VdLwQBhO7khzFWEn0p2y7X69o9VxSMtJ1AVJnkejDA+Na/fHwicOdjytpWFYL9syHimKLVc2C7oYCuohSiGm7F1C61f561LcGyzKl/m0ShvaEbuqEro8EoyAXj9vwIXXtcGW7MiFjhDD9TzWxa23IVNCep3BTF6QqzeaXn5XbHFWLT1Qm9IBbvitLvSbv8Of4e/31aldZp35E3trzfH+51c0FS2323cKWtRSp1DUZBbn+eH0+t0rfMSmBZypsnL4jRtSfb9oN4bp/T2svbqxcdf9G1zaNlzOW0Z3m4/2XbkX9f9toXbU/+t7x2887/ddFVnonrpsvs5+tscxF6N8dbP+v3ixJf73lVO2V6uNdFpzfJj7p2UJjvZf/Nz0iWhxed72e9XouMoyiP94KYVb1fYG0WHduy75Zp/cz6/XmmvHlgRcXYGsj7VZ7HefJhHsmRPBdp96po3nrKf+d8IYqpkEGB8TdcViZcVEZYFl3nni4iO+RFfWXfvcpxXXWfzwMPyeur3XdTdx9fEzmimv/e6U0WfCrKby8z11ldj+uEbkZHku+VbLtcr5P1TmaMS+vBANuLXk7hSccPYTusSrwXZCpBUoDGQM+erp99FejGsHdDN3SNVKvoEwIzwCqREYyrv3GnGCEsFDmvOl5e24ZUESmSqqbKlZLyGJrcrqkrqXfl3/m7/H95u/w5/h7/fdES8IsYMPKq4/lJyHYRmvZc3u+1ip7bn2koU6v0LdL+opQ3T6au5OGKw9CVuX1Oay9vr150/JcRGpYxl9Oe5ZhCl21H/n3Za1+0Pfnf8trNO//XRVd5Jq6brkLheNaGz2mOmGm/X5T4ehs5Ffzkv8s0zbmSBOhMUB7fy/6bn5EsD78K59BV0kWdDXk83tQVGMn/ZX8HFj+r13G3TOtn1u/PM+XNgx+MK17K+1Wex3ny4Ty6SLtXRfPWM+uMBpgcymVQYPwNl5UJF5URlkXXuaeLyA5F3l02XafM8DzwkLy+hJEqIb4mnj/Ju7ljJvt7EX57mbnO6npcJyxldCT5Xsm2y/U6We9khShpSg/mlI1ABJgOapXHVXNTwgEBiFL8m35f6cawd0M3dI10f7c5wZwAVsW2bhmiQqiusWc0laBc0gpXx5MrGaoq42jlkpaqJpjH0OR2Vxul8btSxdLVRkm8y/+Xt8uf4+/x37NVWvP6k2kRA4b8TZwMXSlcaWtWlbe83/L621mzcn+/v9tcqP1FKW+eVhulXEPqWr00t89p7eXt1YuO/zJCwzLmctqzb9xbK9xG0bEse+2Ltif/W167eef/uugqz8R101UoHM/a8DnNEbPstC++3vJ9BUxW7ZRpmnMlW3GaUx7fy/6bn5EsD78K59BV0kWdDXk8frVRwlq9tNDaLDq2Zd8t0/qZ9fvzTHnzYOiKWAN5v8rzOE8+zKPdrTHO1EXavSqat55ZZzTAZF0ugwLjb7isTLiojLAsus49XUR2kPfKtHevclxX3efzwEPy+jL0tHGMr4lpTPJuM8cpU5TfXmaus7oe1wm319M6knyvZNvlep2sd+qaAkLSejDA9uLtHHgQVSX4ozduYa1egqmrKSOhqhDoqiKqJ39V6QZj74aWRjcYe/OpbhkwNAWHZzaiGCjpKjZXK1hvlPHdlzdgGiocNwQhBPWKjs2VCnbXq7izWcU3XlqbCfZZtwysNUpwvQgjN4SmKCibGl7YqqWKO3zjpbUJRahusSIQthNAIYRVXY0pdE0VY6xXDPGurik4bNkwdRWGroLGFADBSq2EW2sWdjfYeF99YUW0GyTVW2d9B283S9kx65qCds+FoasIgljM5fe/tYNXX1iZuw6WZUIDCo9NzK3P5lZXFXxtu44ffO8O7m3Xc9uQ57TIty9CefNk6gw0VlOV1Bj/5Fs7c/uc1t43X1oDAZYy/qJrm0fLmMtpbbz6tfWFeEKRsSx77Yu2Jz8XRaygDT+7nIrM91XRVZ6Jy9Kid8Nl9vN1trkIEQI8SvB5ZPrTb+4sFWOP74MwikFAoCgEa42yuDfy9oOuKTg+H01ENNxet/BHb9wqxPcm9l/FgGmoqfNhGBpe2W0Wmu9nvV6LjKMoj3/z1U3c26kvtDaLjm3Zd8u0foDLrcWzkhfz+OTLu02ResblriCIsdEoY6NZLiQf5vHe2xtVMW8XafeqaN56yn9XVILBKICmKthcqYAAiGLgazt1vDWnoq9My5IRlkXXyV+KyA5vvbaFnXXrWu/v65QZisz3VfOEvDGoCjNsmTqLUOPnlOGuhykdTVEJKqaWimYrym8vM9c76xbKpoZOn2H/rTVKePPVTWytVKAQgpW6ibV6CZWSPrVdrtdVShrCiCIMY1bxd6eOl3YaqXdvb1QxGAXQNYXhwUYUJUPFn3/nNn741gtYa5QwdAJ0B2ytNI2gYurYaJbxw7d2C+mJs+hZ2xJmYezdVMW9oaXRTVXc4nSdla6WVWJ+VkWyZX5D0XYv0//zsg8uQ8ue/+vYk89LBUmZvgp7YRo9j/P9vNJNVVxG11EV96KUVxX37deLK+7T2pTn+99SVdzrGuvvg7yTR8/b3fCsZa7rpkWr4oICmqos/Rue5T74qp/Z543+f/bOPUiOq7r/3+6Z7nnPvlfa1a4s2ZYt25H9w5blADIGJ2DzMGAHu+wkEAJlqmLeFH/g8EecysNUAqQIpJIqFylCDMQQlGACxia2sbEhWLawjd4PVvKuVtr37rynpx+/P3pub09P90z3TM9rdT5VKs323D733HPPfU73Pb0QFdesl5e0vYAXv+vkmNfpsaFWVFza2CN8o5smQE50ujES3QH5AcEgXyAA8gNCh/yAYJAvEAD5AbEO+QIBdN4Pam3sBR2/IQiiZbj5JfKFw3NGFKr+uAgN69G5vDypwPI69toq5lZz4DgOo/2RrnoSw45ufgKBIJrhQn06ktChutlYdOrp6VaMkd3gm43q0A26dwNkh/bTzTb3Uzcm6+xCFplCCbGIgInhWMefwu1m+3eaiidbFRXggCDv7slW81o0X5QhigGM9kWwZcR9nfv55lgyJiKVlVz534XqE3TGHuEbdMaeO2YWMnjx6DyKJQUagGJJwexiFvFypzWzkMFTL83g9FwasqIimy/h9Pk05pZzAPTo3UupAhZXCxhyCJhgzWvqXAqnzqXK0ZUUlBQVZ+bSiISCvp6d5Bf1bOQ2jRPd4AdEd9BuX2jGb7spj41Gu/yA6qa78eoHftenW3mtGCO7wTcb1aEVuvfiPKEb6nCjUc8PutnmfurGZC2s5nF2KYuCpCCdk/Q1yVrB9/L62Rf6Ra/1CWbbrGUlnJ5LYylVgFAOplFvPGBr0Wy+hNWshHSuhGxRP4t9KVW/zpupG+u9C6t5vHJqEel8CQtr+Zr+12qf6LQf1Dpjj6LiEkSbOTG9WvP6ielVLKUKxvV8UUZJVlGSVeQl2bi+lCo4yrLKnF2qPIw1X9Dl7D86770AbaCejdymIYhuox1+S22je6G62Vj4XZ9u5bVijOwG32xUh27QvRsgO7Sfbra5n7qxe8zrEwBYXis0LNNNfvWud7P9O43ZBuZ6Y3VmTWO9l92TL66vPfMF2bjeyn7Zmoblec4SXMTO/y5kn6CNPYJoM9aoftbr6VwJUkk1riuqBk0DNA1QlPUjMaWS6ijLKrMoqRXXFVWXk8p25y9P9WzkNg1BdBvt8FtqG90L1c3Gwu/6dCuvFWNkN/hmozp0g+7dANmh/XSzzf3Ujd1jXp8AQLH8t9/l9bMvvFAx28Bcb0XT51r2Y/ewNSP7LLms82bqxpqG5VmQ6vvfhewTtLFHEG0mERVqXk9EBYjCetMM8Bw4DuA4IBBYj9YnCryjLKvMkFjZ1AO8LqfTrwk4Uc9GbtMQRLfRDr+lttG9UN1sLPyuT7fyWjFGdoNvNqpDN+jeDZAd2k8329xP3dg95vUJAITKf/tdXj/7wgsVsw3M9RYyfa5lP3YPWzOyz6LLOm+mbqxpWJ5hsb7/Xcg+QcEzCMIjMwsZvHBkDtNzGeQlGWIwgNH+CKLhIMAB88t5I0hFPCxgKBnCQCJsHN65Y7IfL1pegU3lJKiqhocfP4b51TyWUwUUJAUAIMkKJFmFpmkopVWsZSQIQR4XbU4Yoc3Nuv3vi9M4dTYFWVEhCjxkWUUqV0K+KIPjOAhBHoMJ/f3863eOGvc1e1i1rKqABgQD9oeyesljx2Q/njowg+W1AoolFSGBx2BfGLt3jlakYXZM5SQj7abBCPY9c8pRDyf9/Q4V34oDi70cfut06GwjB+jWKo+XA9wbOXDZix1fOjaP/UfnMb+ah6Zp2NQfxeVb+zt+sLMZu/bPrvuFm/bTKH4ehNzoQdjW9pDOSVh1EVioltwz51L41atnm2qvbsrH6t/cZ4UEHlduH8TTB2Y8BTlg45CbcjultQZqmtwUx54rnAMz+dFnOukzt5zD/qPzWFjJQ4WGTQNRXD7ZuvZbC6f+c2Yxi2y+hHhYwJaRGJIxEWvlJ99TOQm/nU1hJVWEKPD49YlF3PT/xnHd5aOux0q3/YM53bmlLM4uZlGUFIwNxVBSVAgBHmcXslhcy2OwL4xkVHSUZSezVt5+YmfnNZs3Cerp0A7dvcx3vMrz63D3Vtqhmw6jb2Y+4nfejfhsK/S0k8nmAmcXssYbOsmYiLddP+lZD+ZbQ8lwxfE+g31hQ67bMczLWGmnh/XvWmVsB434o5d5fa35vN3f7H6zDc31FhIDOH0uhWJJxY6JPrx0bL7q/h2T/Ziez2B2KYtIKIh0Xn/aLRIOYigZNmxfyxayoiJTKFWMP8C6r9RaEyRjIl45uWjMkVRNw2q6iJKiYrH8+i1bC5tlpnMlTM+n8dp8Bqqqgec5REJBRMQgdkz0YWYhs6GDaFDwDMI3euFA0WYPvJxZyOCpAzM4fT6NbKGE1YyEdL6ElUwBS2sFzCxkcH45h5KiIVsoIZWVsLBWQDDAQQgGMLuYxfhwDOPDMWTzJZRkFYqmP9YsySrOLmWhqBqKJQVFSUGhpEDTgGCAg6xo4Dj9VxMxGECA57ClLIvp9ujzUzg2vQpZUVGS9cNSMwW9M+Y4QNUADoAg8HjjrjHcePW4L4dVr+UknD5fPpQ1WH0oq9c8UjkJU7Mp5IoyFFVDIMAhGgpi+3jSSJ+MiYhHBcwsZHDmfEZPEwliKVVw1MPsB8fPLFfpdPTMCqbOpwCgqQNXW3FgsZfDb6sOnV3L45WTi9A0oCApng7QrVWebKGEo2dWXB3g3siBy17s+NKxefz0xWmslScnUknFcroIRdGQzpUc82m0T2i0jpnfsvafjInYdcmQrxMNN+2nEfw8CLnRg7Ct7eHYzCqmF7LQNK1mYKFaclM5CQdOLCKdlRpur27Ll4yJRruRSvqPLyExgNPn09A0QBQCroIcsHFIVlTIilqz3E5pZUXFC4fnjEBNxndr9oGZ7Mrotc900ufI6RUcPL2MbL6EVH69/apq7fbrN3ZjAzu0O5MvYWFVP7Q7lZOgaXp5J0fjWM0UcXBqGcvpIgIBDjzPIZ0v4cz5NCRZwZnzaVdjpdv+gaU7cnoZx8rnBsXCAiRZwZEzK1AUDUN9YfC8fsh5MMhjtD9Ss69pR99kxs6fUlkJk6NxcIAnHVqhu3ls8DLfabTsfhzu3qo67KYAEc3MRxrByQ8a9dlW2NJJZoDnMDWbwvxqDoqigeMBnuNQKve9XuzFfEtWVHDQ+7ihvggmR+IYHYhgej7jSpaXsdKNL6dyEn5zasm2jPUCDHrFbr7YiD+mcpLreX2t+bwoBKr+NuczMRI3bMhzHAYSIYhBHkspfZwaHYhAklW8cmoRGirvHx+OYft4EoWios9Vgjz6EyFMDscxMRq3rQurrhzHoSgpEAQeAZ5HMiYavlJrTZDKSTh6ZgU8z0GSFaRzJaxlixDFADJ5GZqmQS2vjUuyitGBCLJ5GcWSgrOLWUydT6NUfiAmLynIFxUMJUMY6gv73id0glrBM+iJPYLwwInpVeOgThaAAtDf24+GNeSKMlRFQyDAQ1b0g/ECAR5nF7MYG4oZMt5y7YTRIT59YAY8x2HqXMqQpygawmIAYTEAcECuIEMUAuB5ICwGEQxwCIkB7D86j+suHzXkmg8VLSkqFFWDqgIcpyFR/sUkGOCweSAKIcAb9zmVtdZk0Hyf+SDWpVTB6DCZDK95nJheNRY5tdIz2Zdv1X81Om2yoZ0eTvqb7+GAql+X6tnCTn+n614n2LUOv2V6WuVa82f1Y3fosZMMJx3M7D86j82DUdv0TFatA5eTUbGhfO3uYYFgzO0S0APHjA/HGrJ9LZqp44mReEt/MXTbfhqR63S9nly399ZLZ20PrL7zRRkhMWBc9yJXh7P9zq29vNgmlZWwfSxp/M36LXOfVSt/8zhkxqncTmn3H52vOBSbsbxWLcepjF77TCd9ZhYyCAmBqmpgY6ff7bcWTod2n13MIh4RKq6zJyUG4iFwgD5mm8gXZfzy0Hlcc8kwgPpjJeC+f5gYiSMvKRgqPzEDAKvpIoD1fo/1A30xEW+5dsKVzE7ZmZHKSq50tdJK3b3Md7zKs15vtgytsEMr9fVLFzfzkVbl7cVnW2HLWjYplhT0xys3ApbXCg3Zy8m3nj4w46iXm3HEKa0bXz4xvepYxnb4ZyP+aKbevL7WfD4ZE6v+NufD7Ge2wdMHZtBnshVbe5rzZve/5doJTNzU3NrHOv4wX6m1JjDfm4yJmDqXgijwmFvOlcdYfZwNBjj0x0M4cmbFGGPZU4nBAA+ppCAS0re6VjLFKttsROiMPYLwQDpXMg7qtB4mqij6P618WdPWPxfLr9UyGVaZAKoCZhj/ynIBQCsnYX+bg1+kc6WKQ0U1FYCmP0WhrasKRdFQNAXe8OOwavNBrJLNoaytPMTbix71ZEkltUJGPX2caMWBxYD7w2+tf7O0Ukn1fIBure+cgq/YHWLbyIHLXuzIdDG3S2A9cEynDnbuBK3Szc+DkJ2u10tnbQ+svs31bhdYqJZcP+zVaJ8FVLZPtzLt+imncjulTWWlqjyZPq3qMx31kdfHuwpdymNnO9uV06Hd5nHcfJ35kPVQb0D3y2x+ffPUyxjlBmsfzNqBNWBWN/RLVrq5D7XS6DzDjTw31ztNN+nbzHykVXl3uu5r2cSpj/fTXs2Mf83ky+7zMo75TSP+6GVeX2++0Mj8wYxVTr37a+EmTzdrAicdJdkSCLI8X6gYY01jn3k+Yb7erf2sH9DGHkF4IBEVjIM6rYeJBgL6v/LbsuC49c8h06/4Tge/WgNmGP/KcgGAKydhf5t/nUlEhYpDRTkeAKc/AMGZnoIIBDiETIE3/Dis2nwQq2hzKGsrD/H2okc9WaLAV8iop48TrTiwGHB/+K31b5ZWFHjPB+jW+s7pUXa7Q2wbOXDZix2ZLuZ2CawHjunUwc6doFW6+XkQstP1eums7YHVt7ne7QIL1ZLrh70a7bOAyvbpVqZdP+VUbqe0yZhYlSfTp1V9pqM+wfXxrkKX8tjZznbldGh3yPI0nvkAcev4ywjwHGKR9ZdjvIxRbrD2wawdWANmdUO/ZKWb+1Arjc4z3Mhzc73TdJO+zcxHWpV3p+u+lk2c+ng/7dXM+NdMvuw+L+OY3zTij17m9fXmC43MH8xY5dS7vxZu8nSzJnDSUQxaAkGW5wsVY6xp7DPPJ8zXu7Wf9QPa2CMID+yY7DcOio2E1zuSRFRARAwiERGMM1f0c/X0z1vK5+AxGVaZAIzDSJnsSChoHPjJHo9mr89GRD3v6y3BJMZM+QgB3lgohYT1BUlEDGKwL2zkW+sg7Xq2YAyaXgUyl6PRPLxc96JHPVlDyXCFjHr6ONGoTevdYy6TWU8nn7KmHUqGXcuoJY9xvUMwBnN6O/82591IvnbXmS7mdgkA4+VX4P0+AN7POvabVunWjFy399ZLZ20PrL7Z6xbsuhe5ftir0T4LqGyfbmXa9VNO5XZKe/3O0ao8mT6t6jOd9JkYievjnljZftnY2c52Zc2L2cg8jpuvMx8as3wP6H75+qs2G397GaPcYO2DWXtg/V6z8ltJN/ehVhqdZ7iR5+Z6p+kmfZuZj7Qq707XfS2bOPXxftqrmfGvmXzZfV7GMb9pxB+9zOvrzRcamT+Yscqpd38t3OTpZk3gpOPEaOXrs2y+YB5jzWOf+dVi8/Vu7Wf9gIJnEL5xIQTPSMZEDPWFsbCSx+JaEbKiR+uZHElguD+MoqQgV5CRLcgoKXrUtLAYQEgIolhSkMmVcHxmFUdeW8Hymn7wMjvcdGE1j6W1ArIFGZFQEJMjcUyOJsCBQ74kI8DxkFX9MNBgIICLNsUxOhDFsddW8JtTS8jkS+iPh7CSKSKVLUEr69sfEyHJGgqSAp4DRgaiuHg8idV00bhvdCDiePDvzEIGLx2bx3O/OYdfHjyPF4/O48Vj8zi7mIUQ4KEBiIYEDCRDGEqGEQ0LUFT9IPu55TxmF7MY6gtXBAypd7iwlwOgzWl5jqvQw+m+xVQRr55YwGKqgJV0EdCAkf4Idu8cxfaxZNMHT/t1gDWLHnlsehVnzmdQlBRsHopifDiGaMi5fNb8R/ojuHLbIMJiwDhAd6gvXFOGm/Ls3DpQcd1a72b/tjtwudF8WbSxl47N4zenljC7mMXWzQlsGohiLStBVjWIAo+tIwnsvGigZj6LqSKee/msIUcIOv+S7Va3TmOn2+hABOcWs67KabUtS9tMmb0GBZiZz+C1uQzWMhKSMRFbRuJVOvAch5G+CPrjIgAOQoDHcF8YiZiIueU8Dp1expHTKzgxs1azn0vGRIyNJLC4kqv4bm45h0efn8JTB2bwm98ugeOA8eGYYZ/nXz2HXxw6jyOvrUAuH+BsJ99qT9YfzizoZSwUFV3vqGgcMF2vfxzqC6NQHm+EAI+Lx5LYe824rT2H+sKYX8ljbjmPfFFGMiri+itGcd3lo7qcoknOeBJ7r66WY63DpbUCltP6YdbxiABNQ1O633LDVoTFAGYWdHtwHIfxoRh2XTzk2sesY9XRMytGgAO3B2XHYiEEAdv+MxEVAU5/snA4Gak4QDwZEzE2FEMmX8L8Sh7Zgn7AdzgcgMDzkGVNt5cQwNhQtO4Y5Zbx4RgioSCWU0VIJRVDST369aaBaNv6Jaf+ot533dyHApXzRbfzjFrlNdPtZbfSLn3d2M+si3kOFxICNeeyjWL1g2yhhOPTq5iaTeH8Sg4a9KdkOjl3qDVHc+rjrfM3N0E/GmnLTuOf1/Jb5SynCjj22grOnE8jGOQhBHkoilZ3HLPK8zJe2K0hrWVn8+BsXjY+B3geSvl4puMza9h/ZB6vzaWNSL48x4HjOMiyVh6f1yPT15rP2/3ttIZzsr9xv+DufmZ3t35gnXuy/M1rXlHgMTYUM8ptnQcWJH2OtHkwqgfEy5egqhrCoQD2XLEJV24bxJHTyzg0tYLFtTxUVSu/NcdhIC7iki192DQQbUmf0AlqBc/gNE3THL8lCA8sLKQ7rUJdRkYSTevJov6YSWUlZAslIyLnSvkAa1HgEQ8LKJQUjA1G9c2+MuPDMSSjInaXf9WxC+s+ORrH9HzGyIMdCsoi4c4uZjE+FDMO8DYOzI6KSOUkzC5mje8Y7DuWjrF756hjhCMmqygpSOdLSEQEhMRARRnMg4BdWezkd4KZhQyOTK8hmy1WXO8W/RgseuSsKSAKoP/qdPN1E12lK9Deevcrr17xhWbxYq9uaL+N6mC+j/VZAIw+spYM69jAoixbufayEeQKckV/DMC2L6xVFnPf7qWMjeB3nbbCR5qVaR2rGKzu3cppdo5g9hs2XgLAJeNJI4DWRupfatUbYD+v6ZXye/WFbug7exmv9muXvc1+YPQzLvv/jYIfY7KX++rJYf28eWz3IrfR8aJen1BvvE/lJEzNpoxxISTwKJZUJKICto8ljTWZX37k17jGrFKbAAAgAElEQVTKsK4z68lrZv7jtNYGV/kknnn9bR5zExEB28eTLWmXfuwlNJu/E/QqLkF4xCky4Nny4JA27eLLioZU+e+ZhcpOjEUyOjG9WjOqkjkP873WSKfsf3ad/X/OsjHEJiPWyIR2OrBrRiRgaT0CpbUMteTUut5uul0/Rr3Il91GO+3qV1694gvN4qWc3WCTRnWoFbnSrQzGfpvJKAD88tD5Kpnm/Kzy3fTtbtI3g9912gofaVamdaxisHpql/+a65WNlwCM+UE7dWkHteqtG/qSdnKhlddvvNqvE/Zmst32/xsFP8ZkL/fVS29d/3iV26rxot54v7xWqIhEzzah8gW5Qhe//MivcZVhXWc2mo+b+Y/TWtuuztj4ah5z80V5w7dLO2hjjyA84hgZsBwxzxyFR9PWo/xJsiXaX40IQAzzk3bWyEnWSEjWyEbsf2ukPhYZyE0EJHbNiASsVEagtIts2k3R0+zodv0YXiJfdgPttKtfefWKLzRLJyPWNUI7InXXwymiHYu+5jbKcycjONaT2UwUQj/l+SHTOlYxJId6aRXmeq2MyLceUXcj9S+tjjbdS1xo5fUbr/brhL3dRPTciPgxJnu5r156r5FgneT5PV7UG++LJdVYPwGVayq7iLjN4te4yvAaQbeZ+Y/jWtumzuzW32abbtR2aQdt7BGERxwjA5Yj5pmj8HDcepQ/MWiJ9lcjAhDD/Ii5NXKSNRKSNbIR+98aqY9FBnITAYldMyIBByojUNpFNu2m6Gl2dLt+DC+RL7uBdtrVr7x6xReapZMR6xqhHZG66+F4xk45+prbKM+djOBYT2YzUQj9lOeHTOtYxRAd6qVVmOu1MiLfegCrjdS/tDradC9xoZXXb7zarxP2dhPRcyPix5js5b566b1GgnWS5/d4UW+8Dwm8sX4CKtdUdhFxm8WvcZXhNYJuM/Mfx7W2TZ3Zrb/NNt2o7dIO2tgjCI84RQZkEfMSpnf/gwHOOAvA+n5/rQhADHNUJWvkJGskJGtkI/a/NVIfiwzkJgISu2ZEAhYrI1DaRTbtpuhpdnS7fgwvkS+7gXba1a+8esUXmqWTEesaoR2RuuvhFNGORV9zG+W5kxEc68lsJgqhn/L8kGkdqxjmyLXtwFyv5gi/5oi6G6l/aXW06V7iQiuv33i1Xyfs7Sai50bEjzHZy3310nuNBOskz+/xot54P9gXNtZPgH4OHKBHM7eLiNssfo2rDK8RdJuZ/zitte3qjI2v5jE3Egpu+HZpR7B+EoIgzLANuhPTq0jnSpBVFfGIgJmFDGYWMijJKlhIGklWkStH/Dm3lCtHSNIQLkfJHR2I4oUjc4AGzK3mMb+SgyxrCAY5jA5Eoar6GX3nl3LIFmQEAxzEII+p2RRkRYOqqTiWLyEcDGBkIIJrLxuBEOAxs5jF4moB6VwJcyt5QAOi4QAmRhPYOdlvBNRI50pIRAUsrOXx9R8dRjYvQwhyGB+OY3IkjkRUwORoHGfOp1GUFKxmJKNco4NRTI7EsWOyv+Kw0xPTqzi/lMPcag4cx2G0P4LrLQeXvnRsHvvLBxAnYyKu3zmKTYNRnJhexcxiFtl8CfGwgC0jsQr5XphZyOCFw3OYns8gX5QhigGM9kWwZSSG7WN9mD63ZpQ/GRNxYnoVB44tIBEV6ubJysnuZ+mdrrvR1XofAMTDAqBBr/sgh0REBM9xxnkRbqKI1dPHrc7WdFYf2jHZj8nReFW9uq07L7Yzt0Gzv1jP50jnSpAVFeCAIM8bep85nzYO7o1FRaQyRWTzJajQsGkgamtfP23plNastxf/cYOqajg+vYpsQUYsEsRlE/YTHbv+DRpw4NgCTkyvNqVTLftYv5scjVf5V718zbrzHId4RG8/wQBft53mZA2/evVsxbW37p7EM6/MYmElj2CAx+bBCDK5EnIFGYupAoqSAlnREAsHEY8Itgc0W+1p1oP1eU72YP0XAExuimOPKVKeF2rpwGzhpd+tJa8eTj7QjEyrThzHIZvXI8MvrhUwdT6Fl44tGH3oaH8E0XCwol9wk5fduHXd5ZULlE2DUYwNRnHybAqyomIwEcKW4RgGEuGG+gQ3fXGr2qQb6tXb3HKu4TGhW2mVD7dDx1ppzy5kkSmUEIsImBhufO7lRTfr+Fyr37cr0+6doy2xtzmvsU0JjPWHq+qY5zhP9vKz3TaLV12cfBsAnj4wUzFXsI63dvdNjMQd1wEvHJ7D8ZlVZPMyYuEgLpvsx54rN1XU9eRIHFdtGzR8pdY8pVZZzeNFPCwgGg5C1bSG5ztuxnuO47CwkodUUhAJBdEXF5GMiQjyvOf5Vr16rFVv+545ZcwvgkG+PJ9REQzwGEqGjDHL3CYnR+O4avtgRRuttX5yYw9zv/Pki9NYShUhK3pE3YvHkxACvHEvC8pkvg8A8kXFmI8lIgKEII+SrOLE9Bpi5To167ORoai4hG9cKFFxzbCoPafOruHUbAqqqkFRVagaoGlAgIexyRcIcAgJAeMx7P54OVw1e3K4nI5FnTW+0/T/Q0IAxZJSPmNAMaIpAaiIqDQ5GsehqWVMnVuPvGSk2Zysiqj6xP7X8MR+PYqfrKjGGQqXbEnikvE+pHISMrmSEQSEMT4cw83XTlQMnm6ihdlFmyxKCkYHIohFhKYiGprr5amXZjC7lK2MklS2wdhoAldM9hkLWz8isTUa5dJN5KdGIoC5KZfbsruJjJXKSYBW/Yi9m7rzM+KaWQ+7SNJTsykA+qtxRUlBrqggGADEYMB4nN/qs37a0lFvm2hfbmxQj2ai+PkZdbBbomc6+UwkLML65ntFVHJT9DxzpHE3EXcb0ZH1X2asfa4f+fgRSdZrflZaVc9PvTSDqfMppHMlKIp+Nk9I4BENB432bu7Ddu8cxeuuHLOdIzhFSX7r7kljc6+Z8jXaF3vJo9E8G6XXo8TazRd7oUyNjEXtivJaEbncMj7Xigja7r7DnFcsFkI2W+xo1G8/aUWkWq9R6J3WAfGogEy+8nzORERf31jXLm7KA7ifW7ixSyujobYrKrR1fpHOlbCSLhpjI1tXuonk7mfU3XNLWZwqz88TEcGYj5vHWOt9dnMXcHC1Zm0GiopLEBsU9mQPi3irapqxqQcAiv7jCzToh3oWSwpKioqSrCIvycgXZeQL5X+SXBF1Ni+ZrhfK1wuyEXXXvGlnjqi0/+g8llKVkZdYGruIqizKI6BH8WXMlBe0y2uFqgUmu24XwahetDC7aEh5ScbZxaxvEapOTK8a95rtwGxglulXxLVGo1y6ifzUSAQwN/q7LaObyFjLa4Uq/erp6FUPN9+b9bCLJM3aHbDuG+lcqcJPrD7rpy2drtlF+6ol1y3NRPHzM+pgLVntjG7o5DMLq7mq6+Y2ba4bc6TxRiLuutHRri1Z+1w/8mFyzbQqkmy763kpVTDGzpKsL1ZKiop0vlQV2b2eHk79u/l6M+VrtC/2kkejeTZKO+u7XfRCmRoZi9oV5dUszzo+u9HT7fVmaEVe3eQ3fuliTu81Cr3tOqAoY2Y+Y/TZ5ut2a5d6eXidW3S6jvxai7iZN5vrKFNeU5ZktWJd6SaSe7M2M6cz52eObmvnK7XmLm7XrBsVehWXIGxw+5i6ESHLHPHW4RlYrbzhp5UD+pij91hhUZNkRdVfuTVFoVUUDRDK9wfX07NfWVJZCZqGishLLI1dRNVsXoaiqCiZntYL8BwkeT36UVFSEY9U6li0yHIbLcwuGpKiaFAUxVWEKjevMJ5dyBr3VkSgKtvALLPRiGuprISlVAFSSYUo8MjkStg8GHUtp9b3Tjb0EgHMTbnclt1NZCy7CL71dLRLk8pJWF4roFhSERYDNV9FsJPtFA3VGtkZ0P2B5zkoqlbhJ1af9dOWTtesdVtPrluaieLnZ9TBRmQ1kk+9vtvJZzROqbqeykpGmzb7VUFSESv3h41E3K1HOley9Qdrn+tHPkyumVZFkm1nFEtmQ9au2Y9tmgoomlYV2b2WHjMLGZw5n4asqAgEOETEoPE0gXk8s7s/lZNw5nza9Vyi3vVOt8lukt8JeqFMjYxF7YryapZnNz7X09Pt9WZoRV6NyGzVq7t+lc+c3msUett1gKpBkjUEA+7WLvXy8Dq36HTbth0/ss7jR6P6WucX7IEOTQNKJQ2qKkNT9ScoUzkJyajoq+2d0pkjx5vn6amsVNUWZhaz0DQNcyt5fVzmOURCQXDgUJQUrGUkFCWlYrz2e/7UrfT8xp6iKDh16hQOHjyIQ4cO4eDBgzh69CgKBX0X92Mf+xg+/vGPe5L57LPPYt++fXjllVewuLiIeDyOiy66CLfeeivuuusuRKPVi3cnfv3rX+O73/0u9u/fj4WFBYRCIUxMTOD3f//3cffdd2NwcNC1rOPHj+ORRx7B888/j7m5OfA8j/Hxcdx000245557sGXLFteyzp49i+985zt45plnMDs7C1VVsWnTJrzxjW/E3XffjR07driWtdGwPlq8lpWMv62DaiIqYC0rQQxyKJbKHRF7fdYCx5X/8fr3gQBXma78Sq6saAjwHGRVf7IPHAeOA2RVQ0lWwJXTOUX/ScZE5ItyWYZWkcYuoqoQ5JEx/UqjaboOkeB69KOQWP1wb8giy7CFwKNYUirSse+ZfquZYoWsQIBDMKBHOyqY7rVGqLKrm6cOzFS8ArqWlbC4loeqqXpUYpMdmA3MMpneVmpFeZqez1T8IlQsKSjKinFWiBs55u+t+YsCD3MMZWYXLxHA3JTLbdmt6Vgdm6NThQTedk/bTTQqJt/6WL2qaY5tz0l/sx5mX6yI7Mxej+c5aOX/zZHKrD7rpy2d0lrrvNb9XnDbLmvd64dO9WT5kY+bvtvJZ0RT1FKGuS2b+yZzpPFGIu7WIxEVquqL6eBndDdmi3r9rt/52V33G2ZD1v9znD62cTzAm9p7vUiEzKcCAQ4lRR8b2VMNITFQ4SPW8rH+LCQEoGqaq7mEXTkaSeeGVtdHO+u7XfRCmRoZixoZH5rVzW58rqen3XW/aUVeXmV6WYe0Whc3csxjiJsx0XYdwHMQg5zrtYvb8jQzL6tVBr+pGj/Kr6qHHcaPRvW1zi+CAQ4lRT//XdUATtXHRo6DPh8fBiYdfK5Zm1X4kBhAoby5Z17fBgN8VVuYmc9AkhVomgYN+vo4nS9B04CCJOvjPSrH676Y2FX9dKvo+VdxP/WpT+G2227D/fffj4cffhgvv/yysannFUmS8JnPfAb33nsvHnvsMczOzkKSJCwvL+PXv/41HnzwQbznPe/B0aNH68rSNA0PPvgg7rnnHuzbtw/T09MoFApYW1vDoUOH8JWvfAW33XYbfvnLX7rS7etf/zruuOMOPPzww5iamkIul0Mmk8Hx48fx0EMP4bbbbsOPfvQjV7IeffRRvOtd78JDDz2E48ePI5PJIJfLYWpqCg8//DBuv/12fOMb33AlayPi5dFi9rQYG2h5jgNf3sAD9DP2OOj/2Bl7QoCHEOQREYOIhIKIhMv/xGBl1FmNgxDkEQzo/wP6Jlyw/Nk4hw+VEZWu3zmKoWRl5CWWxi6i6pah9Y1qnlvvTJn8wb6wEUnXzGBfpSy30cLsoiFFxCC2DMfqRqiq9+plZZ56Wcx2YDYwy2wk4prda3JbhmO21xuJGmaN/NRIBDA35XJbdjeRsQb7wlX61dPRmsb6WD2T59Qm7WSb9bCLJM3aHbDuG4moUOEnVp/105ZO1+yifdWS65Zmovj5GXWwHdEz3fTdTj4z0l/9g525rzLXjTnSeCMRd+uxY7Lfti1Z+1w/8mFyzbQqkmw7o1gyG0bCers2xtAAj0REqIrs7qQH850tlujy7FUhs49Y72f9mbUua80l6l1vV5v0g3bWd7vohTI1Mha1K8qrWZ51fHajp9vrzdCKvLzKbOVroX6Vz5zeaxR623VAKIiJ0bjRZ5uv261d6uXhdW7R6bZtzYetJ6zjM/OBRvW1zi/ixrnOXMWmLDvzcnmt0JDt3WBOZx5jzdFtB5Mhmzs15Atyla/kJf1awnJWdV6SfZ8/dSuBBx544IFOK9EM//M//4OpqSnj7/7+fmzevBmrq7rj79mzBzfccIMrWZ/97Gfx4x//2JDzJ3/yJ/jDP/xD7NmzB6urq5ibm8Pa2hqefPJJvP3tb0ci4Xx44Ze+9CX867/+KwAgGo3i7rvvxvvf/37s3bsXpVIJ09PTyOVyeOKJJ3DTTTdhZGTEUdZ3vvMd/M3f/A1UVYUgCLj99tvxwQ9+EG9+85shiiJOnToFSZLw5JNPYteuXbjoooscZf3sZz/Dpz/9aUiSBI7jcOutt+KDH/wgbrnlFvT19eHkyZMolUp47rnnsHnzZlx11VWubAcAuVz1rn23EYuF6ur5m1NLtk8elWQVl28dqLiWjImIRwWEhIAe1EJWEOA4hMQAoqEghGAAIYFHPCpiKBHGQCKEwUQYY4MxxKMCNg1G9ehA/VHEoyJEIYDBRBjxqABZ1ZCMiohHBIjBAHgeiEVE9MX1SEFBnocY5NGfCGFiRI9iu+uSIezcOoChvjBkWUW+KEPTgP64iCsvGsTea8arfu07t5SDBg25gh5FUBR4DCbD6IuHcPF4Ert3juLyrQMoFBXkCjKEAI+Lx5PYe3WlLGYLWVHBgQPPcxjqixh6sbTjwzFEQkEsp4qQSir64iG85XVbcO3lo5DLTygGeA7DyQgmRivvtaubuZU8FFXDsGnwCwkBhENBjA1G9Vdly3aaHI5jYjSO11+9BUOJUIXe2XwJJVmPxGTO00oyJuLk2TWUSgoUFQgLAYwORjHcF0EwyGO0P+JKjtVu5vx37xzF9rGkcW2kP4Irtw0iLAZcy3ZTLrdlt6Yz9BEClTqPJ13b0U7+kTMrUBQNISGATQNR42kYu7ZX03ZlPXiOw0AihKG+MKIhASP9Eey6ZAghIYBcQUZYDGLH1gFMDMf0iMMOPuunLd3WuRf7ubFtvXZZ614/dKoly6983PTdTra/5rJRLK7kKvLfuXXASMtzHAaSIQwlw+iPh4zP0bDgW10xkjERQ33hun2uH/nEo0Ldftfv/Pz2cae8jHFQksGBQzImYKQ/im2bkpgYiRv9glkP6xyB+VQiKkII8sgX5XIfFcQ7X39RxaHe1vKtZiSM9keqnuKuNZfw2he3qk36QTvruxXYzRd7oUyNjEWNjA/N6mYdn72Oma3sOyrmO4NRXD7R11ReXvX3sg5ptS5u5JjHRzdjotM64IYrNxt9tqYB/TERV26zX7u4KU+z8zJrWjdryEax5r+WkTA6EKkKqMZ8oNF6tM4vYmEBm4ei+qurPIewGMBAPIRYWF/bjvRFsPfqcVc6e/Ul8/0hIYhkVEAwoD9p3xcP4carxyHLWlVbWE4VwXMckjFR77c4ICoKUFQNOyb7MdwXhqxokGX9Nd3+eAjv2Xuxb/1FK/3Abf5O9HxU3H/5l39BNpvFVVddhauuugqTk5PYt28f7r//fgDuX8X93//9X3z0ox8FAIyPj+Nb3/oWxsfXHVlVVXz+85/Hvn37AAC33HIL/vEf/9FW1uHDh3HHHXdA0zQkEgk8/PDD2LlzZ0War371q/ja174GANi1axe+973vgeOqX8San5/H2972NuTzeQSDQTz00EN4wxveUJHGXN6xsTE8/vjjCIWqKz2fz+Ntb3sb5uf1R1q/8IUv4Pbbb69I8/zzz+MjH/kIZFlGNBrFT3/6UwwPDzsbzsRGiYr79IEZ20eL+2Ii3nLtRFP5ezkzo5V6dCKfZnjp2Dz2l6MPy4qKWFjAUPnJrOVUARqA7WPJintq6d9sRKNesFkv0gm7djq6lZlWnalzodCM/zj5AdVJ8zRrQ6f768ltJF+rHzTjU073qqqGgUSoaZ9yUz7yX2+Y7TW2KYGx/rAvvtpounbQTbp0I52YI5j7DvN5zn1xEe96w7aakeypLltHLV/we5xbSRfB89X7Aq2aD7sZ6xopY6N2Yfe9emoJqqZhKBk2fiSbOpcCB2Cbad2XykqYOp9CWAhCFPiK9H7brNPrhlpRcXv+ib3du3fjDW94Ay699FL09fUBAI4cOYInn3wSgPsn9j7zmc9gcXERgP603a5duyq+5zgOe/fuxaOPPop0Oo1Tp07hlltuwdDQUJWsBx54AL/97W8BAJ/73Odw8803V6XZs2cPnn32WczNzWF+fh67du3Ctm3bqtJ95StfwYsvvggA+NM//VPcfffdVWmuuOIKnDx5EidPnkQmk8HIyAiuvvrqqnTf/va38ZOf/AQAcOutt+LTn/50VZqtW7cim83i17/+NUol/b30vXv3VqWzY6M8sScE+Ypzvhi7Lhmq+uXdC+zMjGJJgQb9XLbZxSziUcFWbqv06FQ+jfLSsXn89MVprGUl5AoyiiUVeUk/W0GSVUQjAvpjIeMwc0Yt/Zv9taXbbdardMKunf7ljeG1fyCqacZ/7PyA6qR5mrWh0/3ZQglHz6w4ym00X6sfNONTdvemshIkRT+4vBmfclM+8l9vWO2lasCZc6mmfdV6fzfVSzfp0q10Yo7A+g52zhoL9jOYDGNprWBbP1SXrcfJF1oxzqXzJRQlxdPaphnqjXWNlLFRu5jv43kOq5ki0vkSxGAAITGgB8sIBxES1oNYzS5lMZQMo1BSoJTP3GPp/bZZp9cNtZ7Y6/kz9vzg9OnTOHLkCABg27ZtuOmmm2zThcNh3Hnnncbfjz32WFWaTCaDZ599FgAQj8dxxx132MriOA5//Md/bPzNXgE2o2masRHHcRze//73O5bB/J2dLKu+H/jAB2rKYk8PsvwvJCZG4ti9cxR9MRE8x6Gv/KpWs796eT0zo1V6dCqfRmGhzvMFGYFygA2eA9J5GWEhgM2DUdx83URb9e92m/UqF7JdW3mmzoWC3/5DddI8zdrQKd1+02Hadun9qrtmfMru3nhUqHq1qhG93JSP/NcbrfJV6/Vuqpdu0oVYh/UduaJ+jEBYCGB8OGb0HXb1Q3XZOVrRdySj+njRrvlwvbGukTI2ahfz98moiPHhGMJCACvpIvpiIm6+bgI3X7u+7ssVZYwPxzA2FDPSctCvXyhrCEbPR8X1g+eee874XO/ptBtvvBFf+cpXAAA///nP8clPfrLi+/3790OS9F3c66+/HpFIpKYsxs9//vOq70+cOIG5uTkAwI4dOzA2NuYo69prr0U8Hkcmk8GBAweQyWQQj687ciaTwcsvvwwASCQSeN3rXucoa2xsDJdeeilOnDiB2dlZnDx5Epdeeqlj+o3IxEjc946gkbDgrdCjk/k0Qqr8aDj7xTIQ4BEI8ODAYdtYEjzHdUT/brZZL3Oh2rWR/oGoxk//oTppnmZt6JQulZWwebA64AlL72fdNeNT1nsffW4Kqs0JOF71clM+8l9vtMpXrde7qV66SReikomROMaHYjX7uXrXal0n/KNVfUeQ59t6vE+tsa6RMjZqF+v3yaiIZFTfxDPbg+lqHldZWgDG+vBCgp7YA3D8+HHjc71gEVdccQUCAf3Rz1OnTsF6ROGJEydcyxocHMSWLVsAAMvLy1haWmpYFs/zuPLKKwHo5wGyV4EZJ0+eNHS94oorwPO1q/53fud3jM9m+xCNUytUO+EMe3w6YDlrIiSWowOT/YgNAPUP3QfVSfM0a0OndE6v1bD03Vp3funlRk632qBbaZWvWq93U710ky5ENV7qh+qyc7Sr7+gkjejYaLm83tcL9msX9MQe9FdxGWyjzYlgMIhNmzZhdnYWuVwOc3Nz2Lx5s/G9OUJvPVmAHqjj7Nmzxr3mM/sakWW+13zOnpcyWmWZ7yXWMR8IKisqwAHZgoxsvoR4WEA0EgQ0IBjgkSifJ/CLQ+dxdiELWVERDPDYMhLDn9y6s+bhojMLGbxwZA7HX1tFtiAjFg4iGOSxsJpHriAjGOBx6ZYkfveqzUhlpYYObmX5zyxmDf23jMSQjIm2Mps9DJXd5yTfzPU7R/HTF6cRCQcrfsUZH9JDo9cLX26na62DR91ilrucLmA5VYSs6FGhrt85WhEtsR2HnDvVIR2e3BvsmOzHizavF9bzbycutIP1WT85PZcBAEyOxrHnyk1NlcfvOukmWlX3dn283YHcbm24Y7IfTx2YwfJaAcWSipDAY7AvjOt3jmJ6PuMo11x3qZyEswv6eVV9MRFn5tJIRsWKsZmNQ40ETPCCXz7lRo6bNBdaP1GLZuvGej/zOw7Aq6eWjD7JDx/wq05a2cf5Mad54fCc0c4nN8Wx54rm+vRew0v91EvbTe243prHbz1bXXancWr3ztH6N8O+71heK2C4L4KnD8w0vfaqRb3gVGcXssgUSvoZeUUZg33hiuMkavUV1nF4ea2AVK6EeETA2YUsouEgwOlPJprH4rMLWSyu5W3zstPXzv4hMQBV1fDoc1Md9/d2Qht7ANLp9cgmAwP1w4j39/djdnYWAJBKpSo29hqRZXev37JSqZRvsoj1gz2B9UM7i5ICcEBICGBuJQdoQEgMYHwoBlXT8ItD5/HaXBrsIU9ZUTE9l8HjL5zBUHL9le21rFTRwT91YAZTsymk8/qm1nK6gKKkgOP011IVVcPBqWWcmUvjdy4eQjIqVshwE7HoxaPzSOUk4+DU1UwRqbyEVFbC+FDMWJy9eHQec8u5igWV27zMNgOA6YUMZo9kq+Rb5bANsv1H58FxeWiahk39UVy+tb9uR23Nk+UxOBBDNFgdbcotZrmzS1n8dlZvX4mIAFXT8NMXpw3dnXQwl9NNGjf6WOtQ1TRjUX0hDGi9jPkcEz+iZbba57qJmYUMnjowU3Hw8/GZVWTyJdx83URTr1EC/tRJN9GqureTu5aVMDkab/hHJwCApgeaKH8ENGDTYBSbBqOOdcP+f+HIHE6fSyNXLCEiBlGUFRycWkYiImD7WBKrmQJbO24AACAASURBVCJml7LG+VWr6SLOnk81bQsn/PIpN3LqpbnQ+ol6WO3Vnwjhisk+1+U03z+zmMXZhSykkn74fV6SK/qk3TtHG/YBP+ukVX2cH3Oap16aweySqU+fLtvv2sb79F7DS/3USttN7biWLgB817NtZbcZp9xi7TuW1goYSoYRjwpNr71q4WQblhdb3zKSMRFLawVwHIeJ4foPDpjH4XOLOaiaVg58qODU7BqA8jp5OIbVbLFiTahqWlVegL1/TI7GK+yflxSsZSXEIoLnNXGvQxt7AHK5nPE5FHKONGKXJputjCDTSVnhcNiVLFGsHxmmliwnBgaiCAYD9RN2GD+e1tp/YtGISjO7nIMoBI2Nt0Q0VP7MISEEkSnKGBtN4NySXgeixUYvn1zCu2+8pCqPc6sFAECmIENSNATKr09LJRWqpr9Hr2kAz3MoqSoyeRmZgowxU/nOrRbwuiudz2Y0l4WVgzG/mkcyGjL0Z7w6tYKJ0eqOsV5eZpsB63azyreTc+tIArfurbZRPax5Mg5NLeEdb9juWZ6d3PlTi+t1o6hICPr1V6dWcOveSxx1MJfTTRo3+ljr0PA9l3IuVPzoE/xgZCThSz21w+e6if0nFpEpyBW+D+j+76U8dn7gV510E62qeye5Ks/jrluuaFjm2GiiYowAdF3f8YbtNfUdGdH7vvMreRSK+rxnKZVHgOchKRoyRRkA9HHINHbGYqGWtgO/fMqNnFppLrR+wg3N1g27/8e/mEI6X0KhqFR8z/qker5bC7/rpBV9nB9zmkzRpk8veOvT/aKTcwQv9eOUtpvacS1dAPuIn83o2Yr2YpeH0zjlte5+/IsprKaLVd83uvaqhZNtWF7WNQU4Dr9z6Qj6EyHXayg2DifiYZyYXjH6xHReBqAhIYSQKZjG4vK6JRYLYWw0UZHXj38xVUPfdfuzfBpZE7ulW9YNVmhjj/CNlZVc/UQdZmQkgYWF5p9APDeXNg7qTGckaNAgSXpnJZXkis+lkoJstgippAIaoPKVP+MokoZstroTz5dDaaczEiRJXv8lqJyvpumfVU2DpgKypiKdkSpk5XNS3fKysrByMLI5Peos05+xsJzFQKz63IJ6eZltxsqlQauS70Znt1jzZHAc11QeZrnZnGzYTZX0Ogd0Oy0spB11MJfTTRo3+ljrkNnWT5tuNPzqE7qJdvhcN3FuLl3l+4Du/+fm0q7KsxH9wIlW1X0r5PrRN5p9Q5IUaABUSR8vAVSMQ7FY6ILpMy+0fsIrzfQJfvRJtWR3e5343W4ZftjPKxthbOgmn6mlC4CuG0PMOPmCn3k4yWp07dVMXn6tKezWKJKkr5XYOhlA3TWhW9u0en3Z6T6h1qYiBc8AEI2uRxwqFqs3WKyY08Risa6RVSgUXMliUXsblUVUHsgpCnozCvCcEeAhwHMIBLiK74MBADZvfwqCfTNMRAUkogJCAm/IAkwyzLI4Pc+QRZabg0NZGuu94XJwCtFyvd6h5fXyYbD8rPL9POzUSVZfvP5Tq27lMjsBlQE+mJ3acci5Ux0y216IB8heyFxoB+uzftKKKPA9WZ5W06q6b4VcP/pGs28YY3SAgyjwRh/ZyNjZ61xo/UQ7aWWf1At14ke7tc4NAb2ddlM5e4Vu8plaunTjGNLuPBoNGNUI9fKytsFQg2sKuzVKILC+Zg4JvKs1oVvbXMjjOm3sAUgk1nc+V1ZW6qZfXV01PieTSd9kme/1W5ZZz2ZlEZWHhQ4l9deWI6EgImH9IdhIOIiIGKz4fstIvCqyKwC8bsdQ1TWWx47Jfgz2hQ1ZgH6GH89B/2faSExEBQz2hatkuC2L9d6x4ViF/ozrHQ6DrZeX9XuWn1W+nwfTO8m6aru9zRuRy+wE6D7AYHZy0sF6yHm9NG70sdYhs+1GOOyfcE87fK6bYP2klaFkuCfL02paVfetkOtH32j2DWOMFoMYSoaNPrKRsbPXudD6iXbSyj6pF+rEj3ZrnRsCejvtpnL2Ct3kM7V06cYxpN15ON3T6NqrmbysbZD1aY0EezLfD+hjMFszDfaFXa0J3drmQh7X6VVcANu2bcOvfvUrADAi1DohyzLm5uYA6E/Bbdq0qeL77dvX3zmvJwuAEYTDeq/fsrZt29awLPO9hI75oFOe4xCPCHWj4v7JrTvxi4Pn8MKReRSKCsKhAPZcMYq73rKjZqSjm6+dwAuR9ai4w8mwr1FxzWXhOM5VVNxah5a7ySedK2FyJI6rtg02d6i6h7KZ87hoLNnUY9TW+o+Ggo5Rcf045NyLPtY63AiH/RPeaIfPdRMTI3G9n/Q5Ku5GpVV13wq5fvSNZt+IiEFctClRERX3qu3r45DXgAm9zIXWT7STVvZJvVAnvrTb6yYu+Ki4ftFNPuNGl24aQ9qdRy1Zjay9ms2L5zhkCiXEIoKrgBn18jGvUaxRceutCd3aZnI0XjGud2Mf2SpoYw/AZZddZnw+dOgQ7rjjDse0R44cgaLo74Jfcskl4LjKJ7B27NhRIasWy8vLxibb4OAghoYqnyLyIktVVRw+fBgAwPM8Lr744orvL730UvA8D1VVceTIEaiqCp53fmDz4MGDxmezfYh1JkbinjuJu96yA3e9ZUfV9VqyGsnHK17zaFSndpSlXXl6kesmbbN6dsK2RPfSDp/rJjZSWdpBN/SL7ZLp5f5On53Tbi60fqKdtNJuvVAnvrTbm7q7jL1EN/lMu9c83biOakRWO23jd15+yWunbXoRehUXwN69e43Pzz33XM20P//5z43PN954Y9X3e/bsMaLO7t+/v+KsOq+yduzYgc2bNwMATpw4gfPnzzvKOnDgADIZ/Veta6+9FvF4pXPH43Fcc801AIB0Oo2XX37ZUda5c+dw8uRJAMD4+DguvfRSx7QEQRAEQRAEQRAEQRBEZ6CNPeivml555ZUAgNOnT+OZZ56xTVcsFvG9733P+Pvtb397VZpYLIabbroJAJDJZLBv3z5bWZqm4Vvf+pbx9zve8Y6qNBzH4dZbbzXS//u//7tjGczf2cmyXv/mN79ZUxaLvMryJwiCIAiCIAiCIAiCILoL2tgr89GPftT4/Jd/+ZcVZ8wB+quu5uu33HKL4yuq9913n/GK7pe//GUcPXq0Ks0//dM/4ZVXXgEA7Nq1C29+85ttZX3oQx9CJBIBAHzjG9/AL3/5y6o0+/btw09+8hMAwNjYGN73vvfZyrrzzjsxOqqf+/XYY4/hv/7rv6rS/OIXv8C//du/AdDPEPzwhz9sK4sgCIIgCIIgCIIgCILoLJzGHs3qUaanp/Gf//mfFdeOHTuGp59+GgCwe/du7N69u+L7W265xXhCz8ynP/1p/PjHPwYA9Pf34+6778Zll12G1dVV/Pd//zdeffVVAMDIyAi+973vYWxszFGvL37xi3jooYcA6Btk73vf+3D11Vcjl8vhiSeeMF75jUaj+Pa3v40rrrjCUdZ3vvMdPPDAAwAAQRDwnve8B9dffz0URcGzzz6Lxx9/HJqmIRgM4p//+Z/xpje9yVHWz372M9x3331QFAUcx+GWW27Bm970JgQCAezfvx8/+MEPUCqVAAB//dd/jTvvvNNRlpVeOJfmQjs/h7CH/IBgkC8QAPkBoUN+QDDIFwiA/IBYh3yBADrvByMjCcfven5j71e/+hU+8IEPeLrnwQcftA2QIUkSPve5z+FHP/qR471bt27FV7/6VezcubNmHpqm4cEHH8Q3v/lNOJl4aGgIX/rSl/D617++rs5f//rX8Q//8A/GppuVWCyGv/qrv8I73/nOurIeffRR/MVf/AVyuZzt94Ig4LOf/Sw++MEP1pVlphc6u043RqI7ID8gGOQLBEB+QOiQHxAM8gUCID8g1iFfIIDO+0GtjT2KimtCFEV8+ctfxnvf+158//vfxyuvvIKlpSXEYjFs27YNt956K+666y5Eo9G6sjiOw5//+Z/j7W9/O7773e9i//79mJ+fRygUwuTkJH7v934P99xzDwYHB13p9uEPfxg33ngj/uM//gPPP/885ufnwXEctmzZgptuugn33HMPtmzZ4krWu9/9blx33XX49re/jWeeeQazs7PQNA2jo6N44xvfiHvuuaciIi9BEARBEARBEARBEATRffT8E3tE99ALv2J0eped6A7IDwgG+QIBkB8QOuQHBIN8gQDID4h1yBcIoPN+UOuJPQqeQRAEQRAEQRAEQRAEQRA9CG3sEQRBEARBEARBEARBEEQPQht7BEEQBEEQBEEQBEEQBNGDUPAMgvDAzEIGJ6ZXkc6VkIgK2DHZj4mROGYWMnjh8ByOz6wim5cRDHIQAjx4jkMkFMTkpjj2XLEJAIz7ZUUFOCBbkJHNlxAPC4iGgwAHBHne+N762ZqvnT61dE7GRKSyku09buS5SdeIHFlVAQ3IFWRkCiXEIgImhmOO93rRpxvv9VOGn3LbaY+K+i/7eC7vrv5nFjJ44cgcpucyAIDJ0Tj2XLnJdX5Mv1pnVTRarkZltMoX3OrF2mAwwLck/06Urxm6rW0S9vSiPe10BuC6HL1YZkYv6e51LnN2Iet5/tIJ2lkHvVTfbvCrPBvNLrXws6x+rT+aoZvn/o3C9JlZzBpr0i0jtefgfqwXvaarpTubx6ayEtYyEgAY6++N2rasBB544IEHOq0EsTHI5aROq1CXWCzUsJ4zCxm8eHQexZICDUCxpGB2MYtsoYQXDs/h2MwqVjMSipKMlYyEVFZCoaSAA7CWlXDmfBpnF7JA+e/Tc2nMLmaxkilCVlQsrOYxv5LHWlZCUVYwu5TFUqpQ8VkQ9IdsWb5Hz6xU6RMvb97Z6bywmscrpxahARCFQMU9qZxkWz6zvFp2YOnqfW8nZy0n4fT5sj3Suj3SOQkagKW1QtW9buql1j3MDxq5t5l8WyHDT7nttEdF/du0h1r1P7OQwVMHZnD6fBqyokJWVCylClhcLWCoL1w3P7N+w/1RCDzXEpt4kdEqX3CrF2uDS6kChOB6P+NX/p0onxesY0O3tU3CHr/t2cwcwS12Oh89s4Kp8ykAqFuOXvahXtJ9MVXEz18+63ous7Cax9mlLAqS4nr+0gnaWQe9VN9OmPsEv8qzEeziFj/L6tf6o1FisRCOn1nu2rl/oxh92Foes4t6H5bKSdA0YCllPwf3Y73oNV0t3dk89thrq5hZyELTNL0PThWwuOa8NmiEdswT6uXvBL2KSxAuOTG9ant9/9F5LKUKyBdkAEBJVqGqGhRVg6xoyBf162cX9c05AMb/+aJs3JeXZCPtucWsId/8eXmtUJFvPT2tOrN8zXJYOqfyWa/XS9eIHKZPvigjL8lV151kesmvm+71U4afcttpD/N1oz1I6+0BcK7/E9OrVT7M5HjV49DUku31evf5Xc+t8oVa2LVBYL0+/My/E+Vrhm5rm4Q9vWhPO92WUgXbPs0ubS+WmdFLujuNDU5zGXO/Cbibv3SCdtZBL9W3G/wqz0azSy38LKtf649m6Oa5f6OwfK1jEOvTvK4DW5WuXprltYKxhmTraXZ9I7YtO2hjjyBcks6VbK+nshKkkgpF1QAAmlb+QgM0TTOuFyUFUkkFAON/RV3/XlHWPxck1ZBv/lwsrX9OZe1/LTDradWZ5WuWw9I5lc96vV66RuQUzfZQtKrrTjK95NdN9/opw0+57bSH+brRHkxtAHCu/3SuVOXDTI5XPdjj+k60q55b5Qu1sGuDwHp9+Jl/J8rXDN3WNgl7etGedrpJJdW2T7NL24tlZvSS7k5jg9NcRrLUn5v5SydoZx30Un27wa/ybDS71MLPsvq1/miGbp77NwrL1zoGSTXm4LXktCpdvTTFkmqsIa1riY3YtuygjT2CcEkiKtheT8ZEiAKPQPl1Po691ccBHMcZ10NiAGL5VVr2f4Bf/z4QWP8cFtebpvlzSFj/7PRIsVlPq84sX7Mcls6pfNbr9dI1IidktkeAq7ruJNNLft10r58y/JTbTnuYrxvtwdQGAOf6T0SFKh9mcrzq0Rev/Wh+u+q5Vb5QC7s2CKzXh5/5d6J8zdBtbZOwpxftaaebKPC2fZpd2l4sM6OXdHcaG5zmMqKl/tzMXzpBO+ugl+rbDX6VZ6PZpRZ+ltWv9UczdPPcv1FYvtYxSKwxB68lp1Xp6qUJCbyxhrSuJTZi27KDNvYIwiXscGsr1+8cxVAyjEhYj0UjBHnw5Q27YEAPngEAW4ZjGEqGAcD4PxIKGvdFxKCRdmw4Zsg3fx7sC1fkW09Pq84sX7Mcls6pfNbr9dI1IofpEwkFERGDVdedZHrJr5vu9VOGn3LbaQ/zdaM9iOvtAXCu/x2T/VU+zOR41eOq7UO21+vd53c9t8oXamHXBoH1+vAz/06Urxm6rW0S9vSiPe10G0qGbfs0u7S9WGZGL+nuNDY4zWXM/Sbgbv7SCdpZB71U327wqzwbzS618LOsfq0/mqGb5/6NwvK1jkGsT/O6DmxVunppBvvCxhqSrafZ9Y3Ytuyg4BmEb2z04BnJmIh4VEA2X0JJVpGMidh1yRB2bh3AUF8YsqwiL8ngwKEvLmIgEUIiIiIRFXHxeBI3XzuB7eNJZPMl8ByHgUQImwajiEdEBHgOmweimBiJY6gvjP5YCAOJUNXnaEioyNdOH3PkH6vOI/0RXLltEGEhUHWPU/mskYTqpWtEDs9xGEiGsGkgikREBM9zGOqLYHIkbnuvF33sYH7QyL3N5NsKGX7Kbac9quq/3B4S4fr1n4yJGOoLoyApyBVkCAEeF48lsfeacVf5VbTfi4dr9gntqudW+YJbvVgbHEqGEQ0LvuffifJ5wTo2dFvbJOzx257tOBTbTufdO0exfSzpqhy97EO9pPv4piR4TXM9l5EVFRw4T/OXTtDOOuil+nbC3Cf4VZ6NYBe3+FlWv9YfjRKLhRAEunbu3yhGHyarQPlNs+FkBBOjznNwP9aLXtPV0p3NY0cGIuiLieDA6WuD8ST2Xu28NmiEbg6ewWmapjl+SxAeWFhId1qFuoyMJHpCT6K1kB8QDPIFAiA/IHTIDwgG+QIBkB8Q65AvEEDn/WBkJOH4Hb2KSxAEQRAEQRAEQRAEQRA9CG3sEQRBEARBEARBEARBEEQPQht7BEEQBEEQBEEQBEEQBNGD0MYeQRAEQRAEQRAEQRAEQfQgtLFHEARBEARBEARBEARBED0IbewRBEEQBEEQBEEQBEEQRA9CG3sEQRAEQRAEQRAEQRAE0YPQxh5BEARBEARBEARBEARB9CC0sUcQBEEQBEEQBEEQBEEQPQht7BEEQRAEQRAEQRAEQRBED0IbewRBEARBEARBEARBEATRg9DGHkEQBEEQBEEQBEEQBEH0ILSxRxAEQRAEQRAEQRAEQRA9CG3sEQRBEARBEARBEARBEEQPQht7BEEQBEEQBEEQBEEQBNGD0MYeQRAEQRAEQRAEQRAEQfQgtLFHEARBEARBEARBEARBED0IbewRBEEQBEEQBEEQBEEQRA9CG3sEQRAEQRAEQRAEQRAE0YPQxh5BEARBEARBEARBEARB9CC0sUcQBEEQBEEQBEEQBEEQPQht7BEEQRAEQRAEQRAEQRBED0IbewRBEARBEARBEARBEATRg9DGHkEQBEEQBEEQBEEQBEH0ILSxRxAEQRAEQRAEQRAEQRA9CG3sEQRBEARBEARBEARBEEQPQht7BEEQBEEQBEEQBEEQBNGD0MYeQRAEQRAEQRAEQRAEQfQgtLFHEARBEARBEARBEARBED0IbewRBEEQBEEQBEEQBEEQRA9CG3sEQRAEQRAEQRAEQRAE0YPQxh5BEARBEARBEARBEARB9CC0sUcQBEEQBEEQBEEQBEEQPQht7BEEQRAEQRAEQRAEQRBED0IbewRBEARBEARBEARBEATRg9DGHkEQBEEQBEEQBEEQBEH0ILSxRxAEQRAEQRAEQRAEQRA9CG3sEQRBEARBEARBEARBEEQPQht7BEEQBEEQBEEQBEEQBNGD0MYeQRAEQRAEQRAEQRAEQfQgtLFHEARBEARBEARBEARBED0IbewRBEEQBEEQBEEQBEEQRA9CG3sEQRAEQRAEQRAEQRAE0YPQxh5BEARBEARBEARBEARB9CC0sUcQBEEQBEEQBEEQBEEQPQinaZrWaSUIgiAIgiAIgiAIgiAIgvAGPbFHEARBEARBEARBEARBED0IbewRBEEQBEEQBEEQBEEQRA9CG3sEQRAEQRAEQRAEQRAE0YPQxh5BEARBEARBEARBEARB9CC0sUcQBEEQBEEQBEEQBEEQPQht7BEEQRAEQRAEQRAEQRBED0IbewRBEARBEARBEARBEATRgwQ7rQBB1EPTNDz22GP4wQ9+gCNHjmB5eRn9/f245JJL8K53vQu33347gkF/XTmXy+GRRx7B448/jjNnziCTyWB4eBjXXHMN/uAP/gA33nijr/kR9WmnH8zOzuLZZ5/F/v37cezYMczOzkKSJMTjcWzfvh2/+7u/izvvvBPj4+O+5Ed4oxN9gpW1tTW84x3vwOLionHtySefxMTEREvzJdbplB8oioInnngCTzzxBA4ePIjFxUVwHIfh4WFs3boVN9xwA9761rdi27ZtvudN2NNuX9A0Dc888wx++MMf4je/+Q0WFhYqxog9e/bgfe97H7Zu3epbnoQziqLg1KlTOHjwIA4dOoSDBw/i6NGjKBQKAICPfexj+PjHP+57vjRX7D7a7Qs0X+xOOtUnWKG5YmfppB90Yq7IaZqm+SaNIHxmbW0Nn/jEJ/B///d/jmmuuuoqfO1rX/Nt0Dx8+DA+8YlPYHp62jHNbbfdhr/927+FKIq+5EnUpp1+cN999+Gpp55Cva5RFEV86lOfwoc//OGm8iO80Yk+wY77778f+/btq7hGk7X20Sk/OHz4MD7/+c/j8OHDNdN94AMfwOc//3nf8iWcabcvLC8v45Of/CReeOGFmukEQcAnP/lJ3HvvvU3nSdTm4x//OJ544gnH71uxeKO5YnfSTl+g+WL30ok+wQ6aK3aWTvlBp+aK9MQe0bVIkoT77rsPL774IgBgbGwMd911Fy666CKcP38e3//+93Hq1CkcOnQI9957Lx555BHE4/Gm8jx79izuvfde45eVq6++Gu9+97sxMDCA48eP45FHHsHq6ip++MMfguM4/P3f/33T5SRq024/OHHihDFJ27VrF2644QZs27YN8Xgcc3NzePzxx3HgwAFIkoS/+7u/gyRJ+LM/+zNfykrUphN9gh3PP/889u3bB57nIQgCisWi73kQznTKD1566SV85CMfQSaTAQDs2bMHN954I8bGxhAIBLCwsIBDhw7hmWeeaTovwh3t9gVZlnHvvffi4MGDAIBQKIT3vve9uPzyy9HX14dz587h6aefxksvvYRSqYQvfvGLiEaj+KM/+iNfykvYoyhKxd/9/f3o7+/H6dOnW5IfzRW7l3b6As0Xu5d29wl20Fyx83TCDzo6V9QIokv5xje+oV122WXaZZddpt1+++3a6upqxfeFQkH70Ic+ZKT5whe+0HSe9913nyHv/vvv1xRFqfh+ZmZGe/Ob32ykefrpp5vOk6hNu/3gne985/9v786jmjz2/4G/WQSKICguCHKBuoFKxWqlVkWFKmIVXG5t1apYW+3x1p371aLi1kVUWqut9dajdbe4i7hgxeKGiFqVggoWpbIqCFEWhUTy+4OT55dISEKAJJT36xzPmfBMZp6QMY6fzMxHunz5cmlaWlq1dX755Rehvy5dukjv379fqz5JM/r4THhVaWmp1MfHR9qpUyfpypUrpYMGDRL6y8jIqPP+qCp9jIO8vDxp7969pZ06dZJ6eXlJ4+Pjq60rkUikjx49qnWfpJ6ux8Lhw4eFtgYMGCDNzMxUWi8iIkKo5+XlJRWLxbXql1T76aefpGvXrpWePHlS+vDhQ6lUKpUePHhQeA/Wr19fp/1xrmi4dDkWOF80XLr+THgV54qGQdfjQN9zRSbPIIMkkUiwadMmAICRkRHCwsJgY2OjUMfc3ByrV6+GpaUlAGDXrl0oLCzUus+7d+/izJkzAAAHBwcsXboUxsaKf0UcHR2xbNky4fGGDRu07o/U08c42L17N0JDQ/H6669XWycoKAh+fn7CPR47dkzr/kgz+hgLyqxbtw6ZmZlo06YN5syZU6dtk3r6GgdfffUVRCIRTE1NsXnzZnh5eVVb18TEBK1bt65Vf6SePsbCxYsXhfKnn34KR0dHpfXGjh2Lrl27AgAKCwuRlpamdZ+k3meffYb58+dj6NChcHJyqte+OFc0bLocC5wvGi5djgNlOFc0DLoeB/qeKzKwRwYpPj4eBQUFAIA+ffqgY8eOSuvZ2dlh2LBhACq35MTExGjd54kTJ4Ty2LFjYW5urrSet7c3nJ2dAQBJSUkqz1eh2tHHOHj1P4bVGTp0qFBOTU3Vuj/SjD7GwqsSExOxY8cOAMCSJUvqZZsvqaaPcZCVlYVTp04BAAICAuDh4aF1W1R39DEWZP0BUHvgtaurq1B+/vy51n2SYeFckWQ4XyRlOFdsnAxhrsjAHhmkS5cuCWV1WcXkr1+4cEHrPuW/iVfVp5GREfr16yc8Pn/+vNZ9kmr6GAeaatq0qVCWZVei+qPvsSAWi7Fo0SJUVFTA19cXgwcPrpN2qWb0MQ4OHz6MiooKAJWTNTIM+hgLdnZ2QlndGT2y6yYmJsyQ/A/CuSLVFOeLjQfnio2XIcwVmTyDDJL8N1qy7SzV6datm1C+d++eVv1VVFQIW2VMTU3h5uZW732SeroeBzUhf2/1mX2VKul7LPz8889ITU1F06ZNERoaWidtUs3pYxzIEjMYGRnBw8MDRUVF2LlzJ06dOiWswmnbti28vLzw0UcfoX379lr3RZrTx1jw9fVFZGQkAGDz5s0YOHCg0u24+/btExJs3qSIkgAAIABJREFUBAYGwtbWVus+yXBwrkja4Hyx8eBcsfEyhLkiA3tkkOS/Ca/uDBsZe3t7mJiY4OXLl/j7778hlUphZGRUo/5yc3OFb9HatGkDU1PVfzXk/2HWZYalxkbX40BTEolEIX39wIED66Uf+v/0ORbS0tKEs7zmzJkDe3t7rdui2tHHOJAFaKytrfHw4UPMmDEDOTk5CnXS0tKQlpaGiIgIzJkzB9OmTatxP1Qz+hgLfn5+GDx4MH777Tfk5OTA398fI0eOhJubm5AV9+zZs7h+/ToAYPDgwVi8eHGN+yHDxLki1RTni40H54qNmyHMFRnYI4NUVFQklJs3b66yrqmpKaysrPD06VNIJBKUlpYqLHvXxLNnz4SyJt+sy9eRfy7VLV2PA01t3boV9+/fBwB07tyZEzUd0NdYqKiowKJFi1BeXo5u3brho48+0qodqhu6HgdlZWVCnxUVFZg2bRry8vLg4uKC0aNHw8nJCSKRCDExMbh48SJevnyJ8PBwNGnSBFOmTKn5CySN6eMzwcjICN9//z3Wr1+PnTt3oqSkBBEREVXqde3aFbNmzcKAAQPq7Qsm0j3OFammOF9sHDhXbNwMZa7IwB4ZpNLSUqFc3cHE8uTrlJSU1HjCXtP+LCwsFPqj+qHrcaCJ+Ph4fP/99wAq/7O4fPnyKhnxqO7payzs2bMHN27cgImJCVauXMn3Ws90PQ7k/zNeXFyM4uJi+Pr6Yt26dTAzMxOujR8/Hnv37hUyYYaHh2Po0KFo27ZtjfojzenrM8HExARTp05Fs2bNsG7dOpSXl1epk5ycjJ9//hnNmjXDm2++qVU/ZHg4V6Sa4Hyx8eBcsXEzlLkiRx0RkYbS0tIwe/ZsSCQSAMDcuXPRo0cPPd8V1Zfs7GyEh4cDACZPnowuXbro+Y5I12QHIcvY2toiLCxMYaImM27cOPj5+QGoPEB77969OrlH0q3z58/Dx8cHq1evhqenJ7Zs2YJr167hzz//xOnTpzFv3jxYWlri+vXrCAoKwpkzZ/R9y0SkY5wvNh6cK5KhzBUZ2CODZGlpKZTLysrU1pevo8238DXtTz6rVX1t9yTdjwNVMjIyMGXKFIhEIgCV/3h/8sknddoHVU8fY2HZsmUoLS2Fo6MjZs6cqVUbVLd0PQ5efc6wYcNgbW1dbf2xY8cK5cuXL9e4P9KcPj4Tzp8/j+nTp6OoqAh+fn7Yvn07+vXrB2tra5iZmcHZ2RnTp0/H9u3bYWZmhrKyMvzf//0f8vLytOqPDAvniqQJzhcbF84VyVDmigzskUGS/8tQWFiosq5EIkFxcTEAoEmTJgoTL001a9ZMKMv+IVZFvo78c6lu6XocVCcnJweTJ0/Go0ePAAAffvghQkJC6qx9Uk/XYyEyMhLnzp0DACxdurROxxNpT9fjoGnTpgoH5KvLvip//eHDhzXujzSnj38fwsLCUFFRAWNjYyxatKja7VZvvPEGRo0aBaByC+bhw4e16o8MC+eKpA7ni40L54oEGM5ckWfskUFycXFBZmYmACArKwvt2rWrtm5ubi5evnwJAPjXv/6l1UHV9vb2sLCwwIsXL/Do0SNIJBKV2c6ys7MV7pXqh67HgTKPHj3C5MmTkZWVBQAYM2aMcDYC6Y6ux8L+/fsBAK1atUJycjKSk5OV1pM/wH/37t1CsGHs2LFo2bJljfsl1XQ9DoyMjODs7Iy0tDQAUPkN7KvXZYEkqh+6HgsZGRn466+/AAAdOnRAmzZtVNZ/5513hMQaiYmJNe6PDA/niqQK54uND+eKBBjOXJGBPTJInTp1wsWLFwFUHkLt5eVVbV1ZemkA6Nixo1b9GRsbo3379khOToZEIsHdu3fRrVu3eu2T1NP1OHhVXl4eJk+ejL///hsAEBAQgC+//JJZDvVAX2MhLy9POPxana1btwrlQYMGcbJWD/QxDjp37ixM1uQn58rIX7eystK6T1JP12Ph8ePHQlmTbZXyE/fnz59r1ScZFs4VqTqcLzZunCuSIcwVuRWXDFK/fv2EsmziXp0LFy4I5f79+2vdp/xzVfUplUoVrnt7e2vdJ6mmj3EgU1BQgKCgIDx48ABA5XkJq1atYqYrPdHnWCDDoY9xIP8ZX9238cquu7q6at0nqafrsSA/+c7NzVVbX361lq2trVZ9kuHhXJFexfkiERnCXJGfOGSQvLy80KJFCwBAXFwc7t27p7TekydPcOLECQCAubk5fH19te7T399fKEdERFR7MPL58+eFb+S6desGJycnrfsk1fQxDoDKc3GCgoKEbVdDhgzBmjVrYGJiUqt2SXu6Hgs7d+5ESkqK2j+Ojo7Cc2JiYoSfu7u7a9UvqaaPzwRfX1+89tprAIATJ06o/CZ23759Qlk+8ER1T9djwdnZGebm5gAqz9H6448/VNY/fvy4UFa1qosaFs4VSR7ni40b54okYwhzRQb2yCCZmpris88+A1D5reeCBQvw9OlThTplZWVYsGABSktLAQATJkxA8+bNlba3cOFCdO7cGZ07d8aGDRuU1nFzc8O7774LoPKb9hUrVlRJX52dna1wXgazH9UvfYyDoqIifPzxx0hJSQFQ+UH97bffqjxHh+qfPsYCGR59jINmzZphypQpACr/E7dgwQKUl5dXqffrr78iOjoaQGX2zPHjx2v3Ikkjuh4LFhYWCkHBhQsXKqzKk7dp0yYh052ZmZlCMIgMF+eKJMP5IgGcK1KlhjJX5CcPGaxx48bh9OnTuHbtGpKTkxEYGIgPPvgAzs7OyM3NxYEDB4S97B06dMCMGTNq3WdISAhu3ryJ/Px8HDhwAPfu3UNgYCBsbW2RmpqKX3/9VchyNmLECAwcOLDWfZJquh4Hn376qbBEunXr1hg+fLiQ8ao6FhYWXJ2jA/r4TCDDo49xMG3aNJw/fx5JSUmIiYnBiBEjMGbMGLRr1w7Pnj3DmTNnFLZ7Ll++XFhNRvVH12Nh3rx5iIuLg0gkwt9//43hw4cjICAAnp6eMDc3R05ODk6dOoVbt24Jz/n8889hb29fq35JtYyMDBw4cEDhZ7JgCwDEx8dDIpEoXPfz80OXLl206o9zRcOly7HA+aLh0vVnAhkmXY8Dfc8VGdgjg2VmZoaNGzdi1qxZiI+PR05ODtatW1elXteuXfHDDz+ozUCjCUdHR2zevBmzZs1CRkYGbt26pTBBlxk+fDi+/vrrWvdH6ul6HNy4cUMoP378GHPnzlX7HEdHR5w9e7ZW/ZJ6+vhMIMOjj3Hw2muvYfPmzZg9ezYSEhKQnp6O8PDwKvUsLCywbNkyBAQE1LpPUk/XY8HJyQlbt27FvHnzkJ6ejpKSEuzduxd79+6tUtfU1BSff/45pk+fXqs+Sb3s7Gxs2rSp2uvXrl3DtWvXFH7m7Oys9X/eOFc0XLocC5wvGi5dfyaQYdL1OND3XJGBPTJoNjY22LZtG06ePImjR4/i9u3bKCwshI2NDTp06ID33nsPo0ePrtNl7126dEFkZCQiIiIQHR0tTN7t7OzQvXt3jBkzhocg65g+xgEZJo4FAvQzDlq0aIEdO3bg5MmTiIqKwu3bt5Gfnw8LCws4OTmhf//+mDBhAtq0aVNnfZJ6uh4LXbt2RWRkJE6ePIkzZ87g9u3bKCgogFgshpWVFVxcXNC7d2+MHTuW56r9g3GuSEREr9LnXNFIKpVK67xVIiIiIiIiIiIiqldMnkFERERERERERNQAMbBHRERERERERETUADGwR0RERERERERE1AAxsEdERERERERERNQAMbBHRERERERERETUADGwR0RERERERERE1AAxsEdERERERERERNQAMbBHRERERERERETUADGwR0RERERERERE1AAxsEdEREREDc6VK1fQuXNndO7cGRMnTlRaJzMzU6jj4+Oj4zskIiIiqn+m+r4BIiIion+SiRMnIiEhQeFn27ZtQ58+fWrVxo4dO+Dl5VUn90hERERE/wxcsUdERERUzyIjIzWum52djatXr9bj3VB98PHxEVYHZmZm6vt2iIiIqJFgYI+IiIionp0+fRovXrzQqO6xY8cglUrr+Y6IiIiI6J+AgT0iIiKietK+fXsAQHFxMWJiYjR6ztGjRwEANjY2aNWqVb3dW2PQrl07pKSkICUlBWfPntX37RARERHVOQb2iIiIiOrJiBEjYGxcOd2SBexUSUpKQlpaGgBg6NChMDMzq9f7IyIiIqKGjYE9IiIionrSpk0bIeHFpUuX8OTJE5X15YN/gYGB9XpvRERERNTwMSsuERERUT0KDAzE5cuXIZFIEBUVhcmTJyutJ5FIcPz4cQCAk5MTevbsqXEfYrEYly9fxuXLl5GUlIQHDx5AJBLB1NQUtra2cHd3x4ABAzBq1CiYm5tX205UVBTmz58PADAzM8OBAwfQuXPnausXFBRgxIgRyM/PBwD85z//waxZszS+b1Xt7ty5E2fOnEFWVhaMjIzg4OCAAQMG4MMPP0S7du00aiczMxO+vr4AAEdHR5XbcTMzM7F//35cuXIF6enpKC4uhpGREaysrODg4AB3d3d4eXnBx8cHTZs2FZ6n7Pcj6/NVyjIbZ2Zm4ty5c7h27RpSU1ORm5uLFy9ewMrKCm3btkWvXr3w73//G25ubmpfr3w2ZVlfBQUFiIiIwOnTp5GVlYWysjLY29ujT58+mDp1KpycnNS2K1NaWoqjR4/i4sWLuHPnDgoLCyEWi2Fra4sOHTqgd+/e8Pf3h6urq8p2ysvLcezYMcTGxiI5ORkFBQUwMjKCnZ0devbsiREjRqBfv34a3xcREVFjxsAeERERUT0aMmQIli9fjufPnyMyMrLawJ78ir6AgACN28/JycHIkSMhEomqXBOLxXj+/DlycnJw9uxZbNq0CRs2bICHh4fStoYPH47Y2FgcO3YM5eXlCA4OxsGDB6vdEhwSEiIE9bp3744ZM2ZofN/VuXTpEubPn4/CwkKFn6empiI1NRV79uxBWFgYmjVrVuu+ZHbt2oWwsDCUl5dXuVZQUICCggIkJSVh//79+Pjjj7FgwYI66TcsLAy//PKL0mQpIpEIIpEId+7cwa5duzB+/HiEhITA1FTz6fvVq1cxd+5c5OXlKfw8PT0d6enpOHToEL777rtqA5Hyjh07hm+++UbpqtO8vDzk5eXh8uXLWL9+Pfbu3YsePXoobScuLg6LFy9GVlZWlWulpaXIyMjAkSNH0L9/f3z77bd1+j4TERH9EzGwR0RERFSPmjZtCl9fX0RFRQln6MmSasiT34Zbk8BeaWmpENSTrZxycHCApaUlysrK8PDhQyQmJkIsFiMnJweTJk3CoUOHql1VtXTpUvzxxx/IyspCamoq1q5di5CQkCr19u7di99//x0AYGlpiTVr1tQo6KTMjRs3MGPGDCGDsLGxMXr06AFXV1eUlJQgISEBT548wdy5czFnzpxa9SUTHR2NlStXCo+bNWsGT09PtGnTBsbGxhCJRLh//z7S0tJQUVFR5fkTJkwAABw5cgQlJSUAgJEjRyqs6pNp06aNwuPc3FxIpVIYGxvD1dUVrq6usLGxgampKQoLC/Hnn38iJycHUqkUu3fvhlgsVrhXVVJTU/Htt9+itLQUrVq1wptvvgkbGxtkZ2fjypUrEIvFKCsrw7x58xAVFaVy5d5PP/2EdevWCY+NjY3RtWtXuLq6wsLCAgUFBbh9+zays7MhlUqVBkiByhWhCxcuhFgsBlA5bjw9PeHg4ICKigqkpaUhMTERUqkUFy5cwIQJExAREQFLS0uNXjMREVFjxMAeERERUT0LDAxEVFQUACAyMhJz585VuC6fNdfT0xMuLi4at21hYYGJEyciMDAQXbt2FZJ1yCsoKMDq1atx+PBhlJaWYunSpdixY4fS9qytrbF69WpMnDgRFRUV2LFjBwYMGIC+ffsKde7fv4+wsDDhcUhICJydnTW+Z2XKysqwcOFCIajn4uKC9evXK2x1lUgk2LBhAzZt2qQQaKqNH3/8USgHBQVh3rx5SrcrFxQUIDo6GkZGRgo/Dw0NBQDExsYKgb2ZM2dqtF24a9eu8Pb2xsCBA9G8eXOldWJjYxESEoInT55g3759CAgIwFtvvaW27dWrV6OiogKLFy/G+PHjYWJiIlxLS0vD1KlTkZOTgxcvXuDHH3/EqlWrlLZz5swZhd/1oEGDsGjRIqWBwLt372LPnj1KV3impKQgJCQEYrEYJiYmmD59OqZOnQorK6sq9YKDg4UVmqtWrcKKFSvUvl4iIqLGiskziIiIiOpZ37590apVKwCVWxpf3XoZHR0tBLRqsloPqDw7bvHixfDw8FAa1AOAFi1aYNWqVRgwYAAA4MqVK/jrr7+qbbNXr16YNm0aAEAqlWLhwoXC1lixWIzg4GA8f/4cAPDuu+/i/fffr9E9K3Pw4EGkp6cDAKysrPDLL79UOb/O1NQUc+fOxYQJE4RVX7VRUlKClJQUAEDbtm2xcOHCas8gbNGiBcaNG4cPP/yw1v3KfPLJJxg1alS1QT0AGDhwIDZt2iQ83rVrl0Ztl5eXY9myZZg4caJCUA8A2rdvrxAsi46OhkQiqdKGWCzGl19+KTz29/fHxo0bq13d5+bmhhUrVijdhvvVV1+hrKwMQOWq0NmzZ1cJ6gGVZxZu27ZN+Pty8OBB5OTkaPCKiYiIGicG9oiIiIjqmYmJCd577z0AQFZWFq5evapw/ciRIwCAJk2aYNiwYfV2HyNHjhTKcXFxKuvOnDkTb7zxBgDg8ePHWLJkCQBg/fr1SE5OBgC0atVK462h6hw8eFAoT5kyBQ4ODtXWnTdvntKtrjVVXFwslJs3b15lNZ6heOONN4Tt2/Hx8Ro9x83NTWXAtX///kLwrLS0FGlpaVXqREdHC0E1GxsbrFy5strgsSp37tzBlStXAAA9evTABx98oLK+nZ0dJk2aBKBylebJkydr3CcREVFjwa24RERERDoQGBiIbdu2Aag8T693794AgOzsbCHQ5+3trXL1ljrl5eW4efMmUlJSkJ+fj5KSEoVz4R49eiSU79y5o7ItU1NTrFmzBqNGjUJpaSl+++03hIaGYv/+/UKdr7/+Gi1atND6fmWKi4tx+/Zt4XFgYKDK+lZWVvD19UVkZGSt+m3evDnMzc1RVlaG1NRU3Lhxo9qkD/UtMzMTiYmJSE9PR1FREcrLyxVWdhYVFQGoTKqRnZ2tMvAJAH5+fiqvGxkZwc3NTUiskZWVVWWF5IULF4RyQEAArK2ta/SaZM6dOyeUZQFudd5++22hfP36dXz88cda9U1ERPRPx8AeERERkQ506dIFHTt2xL179xAdHY3Q0FCYm5srbM1VF9CqzvPnz7Fx40ZERETg6dOnGj1HWRbdV7m4uCAkJASLFy8GAERERAjXPvroI3h7e2t1v6+6e/euEIBs0aKFykQOMt27d691YM/MzAw+Pj44efIkJBIJJk2ahOHDh2Po0KHo1atXnawKVOfatWsIDw/HH3/8ofFzRCKR2sBep06d1LZjY2MjlOVXL8rcunVLKMsC0dq4efOmUL506RIePHig9jmyQCYAbsUlIiJSgYE9IiIiIh0JCAhAeHg4ioqKcPbsWfj7+wvZcJs1a4ZBgwbVuE2RSIRJkyYJZ8VpSpboQZ33338f586dw2+//Sb8rH379vjvf/9bo/5UkZ3fB1SedacJe3v7Ouk7JCQEycnJePjwIcrLy3Ho0CEcOnQIJiYmcHd3R+/eveHt7Q0vLy+ttqGqsm/fPoSGhlY5c1EdTd47ZefXvapJkyZCWdkZewUFBUJZk2BrdR4/fiyUZZmUa0I+yEdERESKGNgjIiIi0pGAgAB89913qKiowNGjR+Hk5CScbebv7680m6g6K1asEIJ6ZmZmGDVqFHx8fPD666/Dzs4OFhYWQvKEK1euCGeX1SSY9Op22759+8LCwqLG91qd0tJSoaxpu5aWlnXSd+vWrXHo0CH8/PPP2L9/vxBkfPnyJZKSkpCUlIStW7fC0dERwcHBdXYG4r1797Bs2TLhfejUqRM++OADeHp6wsHBAVZWVgrjYeLEiUhISAAAhe3V1amL8wLlA4i1+X0rWw1YEy9fvqzV84mIiP7JGNgjIiIi0hF7e3v07t0b8fHxuHjxosJWz5pmwwWA3NxcHD9+HEBlgo4tW7ao3DKp6So9eb///rvCFlwA2L17N/z8/NCrV68at6eMfNBIlh1YHflgYG1ZW1tj/vz5mD17Nm7duoXr168Lf2SrxbKysjB37lxkZmYKGYNrY/v27ULAytvbGxs3blRYQfcqbd672mratKmwtbs2v+/XXntNKG/evLnOtnATERERs+ISERER6ZQsM61YLEZUVBSAym2O2gTJ5DOkent7qz0HraZnlT158gSLFi0SHru6ugKoXEG1YMGCWq/EkpFPGKLpPebm5tZJ3/JMTU3Rs2dPTJs2Df/73/8QHx+PLVu24K233hLqrF+/vk7OfJN/72bPnq0yqAdUJlnRNTs7O6GcmZmpdTstW7YUyvn5+bW6JyIiIlLEwB4RERGRDg0ZMkRhBROg3Wo9QPHsso4dO6qtL8u+q6mQkBA8efIEANCrVy8cOnQIHTp0AFAZ6Fm5cmWN2quOm5ubcH5dQUEBMjIy1D4nMTGxTvpWxdTUFP369cPWrVuFZBRisRiXLl2qddvy7526RBdpaWkK5xDqSvfu3YXylStXtG7Hw8NDKNckSQgRERGpx8AeERERkQ41bdoUvr6+Cj/TNrAnn8zh+fPnKuvm5eUhJiZG47Z3796N2NhYAJWJGFavXg1LS0usXbtWWF125MgRnDp1quY3/gorKyt06dJFeHzs2DGV9YuLi2v0WmrLzMwMffv2FR4rW3Vmbm4ulJUlonhVTd67vXv3anKbda5///5COTIyUuskFgMGDBDKJ06c0DhzMxEREanHwB4RERGRjoWEhODAgQM4cOAAjhw5AhcXF63akc9UeuHChWqTDFRUVCA0NBTl5eUatZuWlobVq1cLj5csWQJHR0cAgLu7O2bPni1cW7p0KR49eqTN7SsYPXq0UN66davKrbbr1q2rk23AxcXFGv9O5O9HfouqjK2trVDW5Pch/96pyhR78+ZNvQX2hgwZImQpfvr0KZYsWaJR4o5X9ejRAz179gRQeVbgF198oXFCjJKSkjo9T5GIiOifhoE9IiIiIh2zs7ODh4cHPDw84O7urnU7b7/9tpBFNj09HV988UWVVVUFBQWYM2cOzp49q1FmU7FYjODgYCGJhb+/v3AuoMzUqVOF8/xEIhEWLlxYoyy7yowZMwb/+te/AABFRUWYMmUKUlNTFepIJBKsX78eO3fuVHsmnSaSk5Ph4+ODH374QchO/Kry8nLs3r1bWJlobGyssHpPRn4rtCarGOVXsX3zzTeIi4urUufMmTP49NNPIZFI6iwLcE00adIEixcvFh6fPHkSM2bMqHar9N27d7F06VLcuHGjyrXQ0FBhrMbExGDy5Mm4fft2tX3fvXsX4eHhGDRoUK3O9yMiIvqnY1ZcIiIiogbKxsYGU6ZMwU8//QQAOHr0KM6dOwdPT0+0atUKubm5SEhIQFlZGSwtLbFgwQIsXbpUZZvff/+9EHCxt7fH8uXLq9QxNjZGWFgYAgMD8ezZM8TFxWH79u0ICgrS+rVYWFhg1apVmDJlCsrKynD//n0EBgaiZ8+ecHFxQUlJCRISEpCfn48mTZpgzpw5WLNmjdb9yeTl5WHDhg3YsGEDWrduDXd3d9jZ2cHY2Bj5+fm4deuWwvl2U6dOhYODQ5V2/Pz8hOzBe/bsQXJyMrp06aJwnuK4ceOE4GVQUBD2798PkUgEkUiEKVOmoFu3bujQoQMqKiqQmJiI9PR0AMDYsWORnp6OhISEWr/emnr33Xcxc+ZMbNiwAUDl6sJz586hW7ducHV1hYWFBZ48eYI7d+4gKysLADBs2LAq7bi5uWHNmjUIDg5GWVkZrl69ilGjRsHV1RXu7u6wtrbGixcvkJ+fj7t37wpnOxIREZFqDOwRERERNWAzZ85ERkaGkGFXJBIJZ+PJtG7dGt99953a7Y8JCQnYsmULAMDIyAirVq2CjY2N0roODg4IDQ1FcHAwACA8PBzvvPOO2kQQqvTs2RM//vgjgoODIRKJUFFRgatXryok/bC0tMSqVasUtr5qy8LCAiYmJsLv5fHjxwpJLeSZmprik08+wZw5c5Re79u3L4YPHy68D7du3cKtW7cU6gwcOFAI7LVs2RIbN27EjBkzIBKJAABJSUlISkpSeM7777+PJUuWYOrUqdq/0Fr6/PPP4eDggLCwMOF9SUxMVJrAxNjYWFiZ96ohQ4Zg9+7dWLRoEVJSUgAADx48wIMHD6rtu2PHjtWOQSIiImJgj4iIiKhBMzExQXh4OPz9/bFv3z78+eefKCoqgq2tLdq1a4chQ4Zg9OjRsLW1VZnZ9NmzZ1iwYIFwhlpQUBD69Omjsu8RI0YgNjYWUVFRKC8vR3BwMA4cOAAzMzOtX0///v1x4sQJ7Ny5EzExMcjMzISRkRHatm0Lb29vjB8/Hk5OTrXK0irTvXt3xMXFIS4uDteuXcPt27eRkZEhJHewtraGq6srevfujVGjRsHZ2Vlle2vXrsXAgQNx/Phx3LlzB4WFhSgrK6u2fs+ePREVFYVt27YhNjYWmZmZMDY2RqtWreDp6YkxY8bAy8ur1q+zLowePRqDBw/GoUOHcP78efz1118oKCgAADRv3hwdOnSAl5cXhg0bpnB+4Ks8PDxw9OhRxMbG4uzZs7hx4wby8vJQVFQEc3NztGzZEq+//jp69OgBb29vhaQqREREVJWRtLYHohAREREREREREZHOMXkGERERERERERFRA8TAHhERERERERERUQPEwB4REREREREREVEDxMAeERERERHVPBzzAAAAgUlEQVQRERFRA8TAHhERERERERERUQPEwB4REREREREREVEDxMAeERERERERERFRA8TAHhERERERERERUQPEwB4REREREREREVEDxMAeERERERERERFRA8TAHhERERERERERUQPEwB4REREREREREVEDxMAeERERERERERFRA/T/AJp/3pfC8vgjAAAAAElFTkSuQmCC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4406" y="4661040"/>
            <a:ext cx="1924868" cy="19012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929" y="9571038"/>
            <a:ext cx="608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© 2017 Daniel Asarnow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University of California, San Francisco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4637286" y="214685"/>
            <a:ext cx="189156" cy="246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848837" y="214685"/>
            <a:ext cx="189156" cy="2464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5891" y="6579246"/>
            <a:ext cx="3221899" cy="32283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85124" y="7019012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12%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27717" y="7019011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12%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11749" y="7022552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8%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15291" y="7653419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5%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3249" y="8302004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2%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59615" y="9593280"/>
            <a:ext cx="723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1%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56375" y="9803449"/>
            <a:ext cx="37809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mtClean="0"/>
              <a:t>Inconsistent disc-only</a:t>
            </a:r>
            <a:r>
              <a:rPr lang="en-US" sz="1000" smtClean="0"/>
              <a:t> 2D classes (25,580 particles)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899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42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A</dc:creator>
  <cp:lastModifiedBy>D A</cp:lastModifiedBy>
  <cp:revision>8</cp:revision>
  <cp:lastPrinted>2017-10-15T03:16:12Z</cp:lastPrinted>
  <dcterms:created xsi:type="dcterms:W3CDTF">2017-10-15T02:23:53Z</dcterms:created>
  <dcterms:modified xsi:type="dcterms:W3CDTF">2017-10-15T03:17:03Z</dcterms:modified>
</cp:coreProperties>
</file>